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Lst>
  <p:notesMasterIdLst>
    <p:notesMasterId r:id="rId32"/>
  </p:notesMasterIdLst>
  <p:handoutMasterIdLst>
    <p:handoutMasterId r:id="rId33"/>
  </p:handoutMasterIdLst>
  <p:sldIdLst>
    <p:sldId id="298" r:id="rId5"/>
    <p:sldId id="292" r:id="rId6"/>
    <p:sldId id="300" r:id="rId7"/>
    <p:sldId id="316" r:id="rId8"/>
    <p:sldId id="317" r:id="rId9"/>
    <p:sldId id="318" r:id="rId10"/>
    <p:sldId id="301" r:id="rId11"/>
    <p:sldId id="302" r:id="rId12"/>
    <p:sldId id="304" r:id="rId13"/>
    <p:sldId id="313" r:id="rId14"/>
    <p:sldId id="314" r:id="rId15"/>
    <p:sldId id="305" r:id="rId16"/>
    <p:sldId id="306" r:id="rId17"/>
    <p:sldId id="321" r:id="rId18"/>
    <p:sldId id="299" r:id="rId19"/>
    <p:sldId id="307" r:id="rId20"/>
    <p:sldId id="308" r:id="rId21"/>
    <p:sldId id="322" r:id="rId22"/>
    <p:sldId id="310" r:id="rId23"/>
    <p:sldId id="309" r:id="rId24"/>
    <p:sldId id="323" r:id="rId25"/>
    <p:sldId id="311" r:id="rId26"/>
    <p:sldId id="319" r:id="rId27"/>
    <p:sldId id="312" r:id="rId28"/>
    <p:sldId id="315" r:id="rId29"/>
    <p:sldId id="325" r:id="rId30"/>
    <p:sldId id="296"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073A0DAA-6AF3-43AB-8588-CEC1D06C72B9}">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5" autoAdjust="0"/>
    <p:restoredTop sz="85572" autoAdjust="0"/>
  </p:normalViewPr>
  <p:slideViewPr>
    <p:cSldViewPr snapToGrid="0">
      <p:cViewPr varScale="1">
        <p:scale>
          <a:sx n="74" d="100"/>
          <a:sy n="74" d="100"/>
        </p:scale>
        <p:origin x="1042" y="67"/>
      </p:cViewPr>
      <p:guideLst>
        <p:guide orient="horz" pos="2160"/>
        <p:guide pos="3840"/>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Grid="0">
      <p:cViewPr varScale="1">
        <p:scale>
          <a:sx n="66" d="100"/>
          <a:sy n="66" d="100"/>
        </p:scale>
        <p:origin x="3134" y="43"/>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6346140-96DC-4C54-B36A-A6973099F3B8}" type="doc">
      <dgm:prSet loTypeId="urn:microsoft.com/office/officeart/2005/8/layout/cycle1" loCatId="cycle" qsTypeId="urn:microsoft.com/office/officeart/2005/8/quickstyle/simple1" qsCatId="simple" csTypeId="urn:microsoft.com/office/officeart/2005/8/colors/colorful1" csCatId="colorful" phldr="1"/>
      <dgm:spPr/>
      <dgm:t>
        <a:bodyPr/>
        <a:lstStyle/>
        <a:p>
          <a:endParaRPr lang="en-US"/>
        </a:p>
      </dgm:t>
    </dgm:pt>
    <dgm:pt modelId="{C6FB2C79-8084-4D1C-AE8C-7FD491AA3E99}">
      <dgm:prSet phldrT="[Text]"/>
      <dgm:spPr/>
      <dgm:t>
        <a:bodyPr/>
        <a:lstStyle/>
        <a:p>
          <a:r>
            <a:rPr lang="en-US" dirty="0"/>
            <a:t>Describe the Program</a:t>
          </a:r>
        </a:p>
      </dgm:t>
    </dgm:pt>
    <dgm:pt modelId="{D0DE34DC-8089-46A5-BD35-BDE7A694C297}" type="parTrans" cxnId="{CE4321AD-6AE8-49CE-A3D2-68D2498A55B6}">
      <dgm:prSet/>
      <dgm:spPr/>
      <dgm:t>
        <a:bodyPr/>
        <a:lstStyle/>
        <a:p>
          <a:endParaRPr lang="en-US"/>
        </a:p>
      </dgm:t>
    </dgm:pt>
    <dgm:pt modelId="{66E11994-F4BF-415B-B5E9-8CCEBAF5427B}" type="sibTrans" cxnId="{CE4321AD-6AE8-49CE-A3D2-68D2498A55B6}">
      <dgm:prSet/>
      <dgm:spPr/>
      <dgm:t>
        <a:bodyPr/>
        <a:lstStyle/>
        <a:p>
          <a:endParaRPr lang="en-US"/>
        </a:p>
      </dgm:t>
    </dgm:pt>
    <dgm:pt modelId="{AE181E4B-C558-4C6D-8E80-9D0A14340331}">
      <dgm:prSet phldrT="[Text]"/>
      <dgm:spPr/>
      <dgm:t>
        <a:bodyPr/>
        <a:lstStyle/>
        <a:p>
          <a:r>
            <a:rPr lang="en-US" dirty="0"/>
            <a:t>Design Evaluation Framework</a:t>
          </a:r>
        </a:p>
      </dgm:t>
    </dgm:pt>
    <dgm:pt modelId="{36C18341-57CD-493E-91A5-4BD74033CC42}" type="parTrans" cxnId="{9A21A7A4-494C-4D60-9134-14CC9B9175A3}">
      <dgm:prSet/>
      <dgm:spPr/>
      <dgm:t>
        <a:bodyPr/>
        <a:lstStyle/>
        <a:p>
          <a:endParaRPr lang="en-US"/>
        </a:p>
      </dgm:t>
    </dgm:pt>
    <dgm:pt modelId="{18A38494-B628-465D-95BC-197F1CEA77E0}" type="sibTrans" cxnId="{9A21A7A4-494C-4D60-9134-14CC9B9175A3}">
      <dgm:prSet/>
      <dgm:spPr/>
      <dgm:t>
        <a:bodyPr/>
        <a:lstStyle/>
        <a:p>
          <a:endParaRPr lang="en-US"/>
        </a:p>
      </dgm:t>
    </dgm:pt>
    <dgm:pt modelId="{EA418CCB-FE43-4D77-8D20-DB012ABCD063}">
      <dgm:prSet phldrT="[Text]"/>
      <dgm:spPr/>
      <dgm:t>
        <a:bodyPr/>
        <a:lstStyle/>
        <a:p>
          <a:r>
            <a:rPr lang="en-US" dirty="0"/>
            <a:t>Execute</a:t>
          </a:r>
        </a:p>
      </dgm:t>
    </dgm:pt>
    <dgm:pt modelId="{482E345B-49B9-4091-A5EA-82F2C7D17F33}" type="parTrans" cxnId="{C7C0DBBC-A864-41E5-96C3-79CB66C9F83E}">
      <dgm:prSet/>
      <dgm:spPr/>
      <dgm:t>
        <a:bodyPr/>
        <a:lstStyle/>
        <a:p>
          <a:endParaRPr lang="en-US"/>
        </a:p>
      </dgm:t>
    </dgm:pt>
    <dgm:pt modelId="{37B9576B-4A37-488F-B092-7D65F6F7B64F}" type="sibTrans" cxnId="{C7C0DBBC-A864-41E5-96C3-79CB66C9F83E}">
      <dgm:prSet/>
      <dgm:spPr/>
      <dgm:t>
        <a:bodyPr/>
        <a:lstStyle/>
        <a:p>
          <a:endParaRPr lang="en-US"/>
        </a:p>
      </dgm:t>
    </dgm:pt>
    <dgm:pt modelId="{62FCA3BC-7BE7-4DD7-BD18-68EF23B6E20D}">
      <dgm:prSet phldrT="[Text]"/>
      <dgm:spPr/>
      <dgm:t>
        <a:bodyPr/>
        <a:lstStyle/>
        <a:p>
          <a:r>
            <a:rPr lang="en-US" dirty="0"/>
            <a:t>Justify Conclusions</a:t>
          </a:r>
        </a:p>
      </dgm:t>
    </dgm:pt>
    <dgm:pt modelId="{836426C0-7861-41B5-BFB6-7595EDFB84D7}" type="parTrans" cxnId="{EE0E2D76-3100-47EF-A3CD-C963297CCDB0}">
      <dgm:prSet/>
      <dgm:spPr/>
      <dgm:t>
        <a:bodyPr/>
        <a:lstStyle/>
        <a:p>
          <a:endParaRPr lang="en-US"/>
        </a:p>
      </dgm:t>
    </dgm:pt>
    <dgm:pt modelId="{5ADD371D-E215-4580-9952-3C2DFE815721}" type="sibTrans" cxnId="{EE0E2D76-3100-47EF-A3CD-C963297CCDB0}">
      <dgm:prSet/>
      <dgm:spPr/>
      <dgm:t>
        <a:bodyPr/>
        <a:lstStyle/>
        <a:p>
          <a:endParaRPr lang="en-US"/>
        </a:p>
      </dgm:t>
    </dgm:pt>
    <dgm:pt modelId="{F8729873-D6DD-4068-968B-27B8882F3B9A}">
      <dgm:prSet phldrT="[Text]"/>
      <dgm:spPr/>
      <dgm:t>
        <a:bodyPr/>
        <a:lstStyle/>
        <a:p>
          <a:r>
            <a:rPr lang="en-US" dirty="0"/>
            <a:t>Learn/Explore</a:t>
          </a:r>
        </a:p>
      </dgm:t>
    </dgm:pt>
    <dgm:pt modelId="{EFE62248-7E4A-4E12-80DF-B3B01358713A}" type="parTrans" cxnId="{6C43F2D0-977D-4396-BB93-B33AF3D722B5}">
      <dgm:prSet/>
      <dgm:spPr/>
      <dgm:t>
        <a:bodyPr/>
        <a:lstStyle/>
        <a:p>
          <a:endParaRPr lang="en-US"/>
        </a:p>
      </dgm:t>
    </dgm:pt>
    <dgm:pt modelId="{7C495010-94F9-4B5E-8039-3111F620E74D}" type="sibTrans" cxnId="{6C43F2D0-977D-4396-BB93-B33AF3D722B5}">
      <dgm:prSet/>
      <dgm:spPr/>
      <dgm:t>
        <a:bodyPr/>
        <a:lstStyle/>
        <a:p>
          <a:endParaRPr lang="en-US"/>
        </a:p>
      </dgm:t>
    </dgm:pt>
    <dgm:pt modelId="{E60D0B00-E752-485C-8857-6A9669B5937B}" type="pres">
      <dgm:prSet presAssocID="{76346140-96DC-4C54-B36A-A6973099F3B8}" presName="cycle" presStyleCnt="0">
        <dgm:presLayoutVars>
          <dgm:dir/>
          <dgm:resizeHandles val="exact"/>
        </dgm:presLayoutVars>
      </dgm:prSet>
      <dgm:spPr/>
    </dgm:pt>
    <dgm:pt modelId="{E3FC4BA0-41CA-47F3-B921-79C2137291B3}" type="pres">
      <dgm:prSet presAssocID="{C6FB2C79-8084-4D1C-AE8C-7FD491AA3E99}" presName="dummy" presStyleCnt="0"/>
      <dgm:spPr/>
    </dgm:pt>
    <dgm:pt modelId="{556BBA69-001C-498F-9BED-549087BA91D4}" type="pres">
      <dgm:prSet presAssocID="{C6FB2C79-8084-4D1C-AE8C-7FD491AA3E99}" presName="node" presStyleLbl="revTx" presStyleIdx="0" presStyleCnt="5">
        <dgm:presLayoutVars>
          <dgm:bulletEnabled val="1"/>
        </dgm:presLayoutVars>
      </dgm:prSet>
      <dgm:spPr/>
    </dgm:pt>
    <dgm:pt modelId="{AB0917C5-8E4C-4174-9D28-5C2361C08D74}" type="pres">
      <dgm:prSet presAssocID="{66E11994-F4BF-415B-B5E9-8CCEBAF5427B}" presName="sibTrans" presStyleLbl="node1" presStyleIdx="0" presStyleCnt="5"/>
      <dgm:spPr/>
    </dgm:pt>
    <dgm:pt modelId="{595E4654-2B9D-4AEE-8F2F-A6F4B15EE348}" type="pres">
      <dgm:prSet presAssocID="{AE181E4B-C558-4C6D-8E80-9D0A14340331}" presName="dummy" presStyleCnt="0"/>
      <dgm:spPr/>
    </dgm:pt>
    <dgm:pt modelId="{CEADA427-93E8-4A72-89A4-51FB87A40E0F}" type="pres">
      <dgm:prSet presAssocID="{AE181E4B-C558-4C6D-8E80-9D0A14340331}" presName="node" presStyleLbl="revTx" presStyleIdx="1" presStyleCnt="5">
        <dgm:presLayoutVars>
          <dgm:bulletEnabled val="1"/>
        </dgm:presLayoutVars>
      </dgm:prSet>
      <dgm:spPr/>
    </dgm:pt>
    <dgm:pt modelId="{60CDCD98-6028-4B87-9CD0-8A7172ED8B86}" type="pres">
      <dgm:prSet presAssocID="{18A38494-B628-465D-95BC-197F1CEA77E0}" presName="sibTrans" presStyleLbl="node1" presStyleIdx="1" presStyleCnt="5"/>
      <dgm:spPr/>
    </dgm:pt>
    <dgm:pt modelId="{DEB03959-4585-4798-8E4D-29618ED55872}" type="pres">
      <dgm:prSet presAssocID="{EA418CCB-FE43-4D77-8D20-DB012ABCD063}" presName="dummy" presStyleCnt="0"/>
      <dgm:spPr/>
    </dgm:pt>
    <dgm:pt modelId="{70BDFDBA-4992-416B-8B21-366DCE739DF8}" type="pres">
      <dgm:prSet presAssocID="{EA418CCB-FE43-4D77-8D20-DB012ABCD063}" presName="node" presStyleLbl="revTx" presStyleIdx="2" presStyleCnt="5">
        <dgm:presLayoutVars>
          <dgm:bulletEnabled val="1"/>
        </dgm:presLayoutVars>
      </dgm:prSet>
      <dgm:spPr/>
    </dgm:pt>
    <dgm:pt modelId="{E08BF82A-B3B9-4C22-BEA0-1A98DA895C9F}" type="pres">
      <dgm:prSet presAssocID="{37B9576B-4A37-488F-B092-7D65F6F7B64F}" presName="sibTrans" presStyleLbl="node1" presStyleIdx="2" presStyleCnt="5"/>
      <dgm:spPr/>
    </dgm:pt>
    <dgm:pt modelId="{461639B2-EBCB-4FF1-A333-9EA59C0FADA4}" type="pres">
      <dgm:prSet presAssocID="{62FCA3BC-7BE7-4DD7-BD18-68EF23B6E20D}" presName="dummy" presStyleCnt="0"/>
      <dgm:spPr/>
    </dgm:pt>
    <dgm:pt modelId="{02502AD2-D64F-48EF-829A-BFF319988100}" type="pres">
      <dgm:prSet presAssocID="{62FCA3BC-7BE7-4DD7-BD18-68EF23B6E20D}" presName="node" presStyleLbl="revTx" presStyleIdx="3" presStyleCnt="5">
        <dgm:presLayoutVars>
          <dgm:bulletEnabled val="1"/>
        </dgm:presLayoutVars>
      </dgm:prSet>
      <dgm:spPr/>
    </dgm:pt>
    <dgm:pt modelId="{0F853A57-EF53-461A-9B5B-5F2986FF4BD1}" type="pres">
      <dgm:prSet presAssocID="{5ADD371D-E215-4580-9952-3C2DFE815721}" presName="sibTrans" presStyleLbl="node1" presStyleIdx="3" presStyleCnt="5"/>
      <dgm:spPr/>
    </dgm:pt>
    <dgm:pt modelId="{883BBBC6-0B9D-4BDF-B774-1AFB0E1C9A84}" type="pres">
      <dgm:prSet presAssocID="{F8729873-D6DD-4068-968B-27B8882F3B9A}" presName="dummy" presStyleCnt="0"/>
      <dgm:spPr/>
    </dgm:pt>
    <dgm:pt modelId="{E928A342-7189-46D9-AB89-D2DBF778ED9A}" type="pres">
      <dgm:prSet presAssocID="{F8729873-D6DD-4068-968B-27B8882F3B9A}" presName="node" presStyleLbl="revTx" presStyleIdx="4" presStyleCnt="5" custRadScaleRad="99607" custRadScaleInc="-684">
        <dgm:presLayoutVars>
          <dgm:bulletEnabled val="1"/>
        </dgm:presLayoutVars>
      </dgm:prSet>
      <dgm:spPr/>
    </dgm:pt>
    <dgm:pt modelId="{88F2D3BC-CB4C-4F4A-8BAB-B54D4436AD66}" type="pres">
      <dgm:prSet presAssocID="{7C495010-94F9-4B5E-8039-3111F620E74D}" presName="sibTrans" presStyleLbl="node1" presStyleIdx="4" presStyleCnt="5"/>
      <dgm:spPr/>
    </dgm:pt>
  </dgm:ptLst>
  <dgm:cxnLst>
    <dgm:cxn modelId="{801BEB1A-A0F7-4177-A771-2839706CA53D}" type="presOf" srcId="{18A38494-B628-465D-95BC-197F1CEA77E0}" destId="{60CDCD98-6028-4B87-9CD0-8A7172ED8B86}" srcOrd="0" destOrd="0" presId="urn:microsoft.com/office/officeart/2005/8/layout/cycle1"/>
    <dgm:cxn modelId="{03658E1C-61BA-4277-BF3C-A80E8AB56550}" type="presOf" srcId="{AE181E4B-C558-4C6D-8E80-9D0A14340331}" destId="{CEADA427-93E8-4A72-89A4-51FB87A40E0F}" srcOrd="0" destOrd="0" presId="urn:microsoft.com/office/officeart/2005/8/layout/cycle1"/>
    <dgm:cxn modelId="{ED73D367-5CBC-47F7-8784-0192D2490845}" type="presOf" srcId="{37B9576B-4A37-488F-B092-7D65F6F7B64F}" destId="{E08BF82A-B3B9-4C22-BEA0-1A98DA895C9F}" srcOrd="0" destOrd="0" presId="urn:microsoft.com/office/officeart/2005/8/layout/cycle1"/>
    <dgm:cxn modelId="{CF8FA468-2A1B-407F-8609-272C22FA64E7}" type="presOf" srcId="{76346140-96DC-4C54-B36A-A6973099F3B8}" destId="{E60D0B00-E752-485C-8857-6A9669B5937B}" srcOrd="0" destOrd="0" presId="urn:microsoft.com/office/officeart/2005/8/layout/cycle1"/>
    <dgm:cxn modelId="{10B17072-FDC5-4E30-AD4D-BC7BE2A25F6D}" type="presOf" srcId="{62FCA3BC-7BE7-4DD7-BD18-68EF23B6E20D}" destId="{02502AD2-D64F-48EF-829A-BFF319988100}" srcOrd="0" destOrd="0" presId="urn:microsoft.com/office/officeart/2005/8/layout/cycle1"/>
    <dgm:cxn modelId="{EE0E2D76-3100-47EF-A3CD-C963297CCDB0}" srcId="{76346140-96DC-4C54-B36A-A6973099F3B8}" destId="{62FCA3BC-7BE7-4DD7-BD18-68EF23B6E20D}" srcOrd="3" destOrd="0" parTransId="{836426C0-7861-41B5-BFB6-7595EDFB84D7}" sibTransId="{5ADD371D-E215-4580-9952-3C2DFE815721}"/>
    <dgm:cxn modelId="{D5D2F69E-1AEF-41E3-A90F-229795029D3E}" type="presOf" srcId="{C6FB2C79-8084-4D1C-AE8C-7FD491AA3E99}" destId="{556BBA69-001C-498F-9BED-549087BA91D4}" srcOrd="0" destOrd="0" presId="urn:microsoft.com/office/officeart/2005/8/layout/cycle1"/>
    <dgm:cxn modelId="{BB6182A0-B17B-4670-8DAB-1D2FBA412EB6}" type="presOf" srcId="{7C495010-94F9-4B5E-8039-3111F620E74D}" destId="{88F2D3BC-CB4C-4F4A-8BAB-B54D4436AD66}" srcOrd="0" destOrd="0" presId="urn:microsoft.com/office/officeart/2005/8/layout/cycle1"/>
    <dgm:cxn modelId="{9A21A7A4-494C-4D60-9134-14CC9B9175A3}" srcId="{76346140-96DC-4C54-B36A-A6973099F3B8}" destId="{AE181E4B-C558-4C6D-8E80-9D0A14340331}" srcOrd="1" destOrd="0" parTransId="{36C18341-57CD-493E-91A5-4BD74033CC42}" sibTransId="{18A38494-B628-465D-95BC-197F1CEA77E0}"/>
    <dgm:cxn modelId="{CE4321AD-6AE8-49CE-A3D2-68D2498A55B6}" srcId="{76346140-96DC-4C54-B36A-A6973099F3B8}" destId="{C6FB2C79-8084-4D1C-AE8C-7FD491AA3E99}" srcOrd="0" destOrd="0" parTransId="{D0DE34DC-8089-46A5-BD35-BDE7A694C297}" sibTransId="{66E11994-F4BF-415B-B5E9-8CCEBAF5427B}"/>
    <dgm:cxn modelId="{573D28B6-F08B-411B-BED8-332E76C877A9}" type="presOf" srcId="{F8729873-D6DD-4068-968B-27B8882F3B9A}" destId="{E928A342-7189-46D9-AB89-D2DBF778ED9A}" srcOrd="0" destOrd="0" presId="urn:microsoft.com/office/officeart/2005/8/layout/cycle1"/>
    <dgm:cxn modelId="{C7C0DBBC-A864-41E5-96C3-79CB66C9F83E}" srcId="{76346140-96DC-4C54-B36A-A6973099F3B8}" destId="{EA418CCB-FE43-4D77-8D20-DB012ABCD063}" srcOrd="2" destOrd="0" parTransId="{482E345B-49B9-4091-A5EA-82F2C7D17F33}" sibTransId="{37B9576B-4A37-488F-B092-7D65F6F7B64F}"/>
    <dgm:cxn modelId="{6C43F2D0-977D-4396-BB93-B33AF3D722B5}" srcId="{76346140-96DC-4C54-B36A-A6973099F3B8}" destId="{F8729873-D6DD-4068-968B-27B8882F3B9A}" srcOrd="4" destOrd="0" parTransId="{EFE62248-7E4A-4E12-80DF-B3B01358713A}" sibTransId="{7C495010-94F9-4B5E-8039-3111F620E74D}"/>
    <dgm:cxn modelId="{31C0D0DA-DF64-4B40-86EF-E463E78F4834}" type="presOf" srcId="{66E11994-F4BF-415B-B5E9-8CCEBAF5427B}" destId="{AB0917C5-8E4C-4174-9D28-5C2361C08D74}" srcOrd="0" destOrd="0" presId="urn:microsoft.com/office/officeart/2005/8/layout/cycle1"/>
    <dgm:cxn modelId="{A9A960E5-9F2A-4EF9-848E-E1BAECB5FF20}" type="presOf" srcId="{5ADD371D-E215-4580-9952-3C2DFE815721}" destId="{0F853A57-EF53-461A-9B5B-5F2986FF4BD1}" srcOrd="0" destOrd="0" presId="urn:microsoft.com/office/officeart/2005/8/layout/cycle1"/>
    <dgm:cxn modelId="{4B9A4CF3-1F1D-407C-9B34-413D997674FC}" type="presOf" srcId="{EA418CCB-FE43-4D77-8D20-DB012ABCD063}" destId="{70BDFDBA-4992-416B-8B21-366DCE739DF8}" srcOrd="0" destOrd="0" presId="urn:microsoft.com/office/officeart/2005/8/layout/cycle1"/>
    <dgm:cxn modelId="{C2687D45-0D27-4EF2-838B-2B10CFC57F03}" type="presParOf" srcId="{E60D0B00-E752-485C-8857-6A9669B5937B}" destId="{E3FC4BA0-41CA-47F3-B921-79C2137291B3}" srcOrd="0" destOrd="0" presId="urn:microsoft.com/office/officeart/2005/8/layout/cycle1"/>
    <dgm:cxn modelId="{751627A3-89DC-478D-A92B-B70965F80982}" type="presParOf" srcId="{E60D0B00-E752-485C-8857-6A9669B5937B}" destId="{556BBA69-001C-498F-9BED-549087BA91D4}" srcOrd="1" destOrd="0" presId="urn:microsoft.com/office/officeart/2005/8/layout/cycle1"/>
    <dgm:cxn modelId="{52EFE1F8-354E-4F98-B47A-2444AC4A6915}" type="presParOf" srcId="{E60D0B00-E752-485C-8857-6A9669B5937B}" destId="{AB0917C5-8E4C-4174-9D28-5C2361C08D74}" srcOrd="2" destOrd="0" presId="urn:microsoft.com/office/officeart/2005/8/layout/cycle1"/>
    <dgm:cxn modelId="{9255C559-858D-4CCD-B650-98247AACDF19}" type="presParOf" srcId="{E60D0B00-E752-485C-8857-6A9669B5937B}" destId="{595E4654-2B9D-4AEE-8F2F-A6F4B15EE348}" srcOrd="3" destOrd="0" presId="urn:microsoft.com/office/officeart/2005/8/layout/cycle1"/>
    <dgm:cxn modelId="{D6DF6561-BAA0-435A-BB6E-BE21F200EB89}" type="presParOf" srcId="{E60D0B00-E752-485C-8857-6A9669B5937B}" destId="{CEADA427-93E8-4A72-89A4-51FB87A40E0F}" srcOrd="4" destOrd="0" presId="urn:microsoft.com/office/officeart/2005/8/layout/cycle1"/>
    <dgm:cxn modelId="{C21FFAE8-D90A-4DFE-8126-A5F084E5C631}" type="presParOf" srcId="{E60D0B00-E752-485C-8857-6A9669B5937B}" destId="{60CDCD98-6028-4B87-9CD0-8A7172ED8B86}" srcOrd="5" destOrd="0" presId="urn:microsoft.com/office/officeart/2005/8/layout/cycle1"/>
    <dgm:cxn modelId="{B2528ABD-B093-4E03-B430-5C5D1827A85B}" type="presParOf" srcId="{E60D0B00-E752-485C-8857-6A9669B5937B}" destId="{DEB03959-4585-4798-8E4D-29618ED55872}" srcOrd="6" destOrd="0" presId="urn:microsoft.com/office/officeart/2005/8/layout/cycle1"/>
    <dgm:cxn modelId="{0DF4A3C0-6CB7-4722-AF35-EED3344A5B43}" type="presParOf" srcId="{E60D0B00-E752-485C-8857-6A9669B5937B}" destId="{70BDFDBA-4992-416B-8B21-366DCE739DF8}" srcOrd="7" destOrd="0" presId="urn:microsoft.com/office/officeart/2005/8/layout/cycle1"/>
    <dgm:cxn modelId="{840353FD-FAA5-4DDF-87C7-6338004D600D}" type="presParOf" srcId="{E60D0B00-E752-485C-8857-6A9669B5937B}" destId="{E08BF82A-B3B9-4C22-BEA0-1A98DA895C9F}" srcOrd="8" destOrd="0" presId="urn:microsoft.com/office/officeart/2005/8/layout/cycle1"/>
    <dgm:cxn modelId="{4A55FF9B-65B9-44F1-A809-BD3D694AAA3A}" type="presParOf" srcId="{E60D0B00-E752-485C-8857-6A9669B5937B}" destId="{461639B2-EBCB-4FF1-A333-9EA59C0FADA4}" srcOrd="9" destOrd="0" presId="urn:microsoft.com/office/officeart/2005/8/layout/cycle1"/>
    <dgm:cxn modelId="{953352A4-A622-43AA-A9FA-EF5C0D43ACFE}" type="presParOf" srcId="{E60D0B00-E752-485C-8857-6A9669B5937B}" destId="{02502AD2-D64F-48EF-829A-BFF319988100}" srcOrd="10" destOrd="0" presId="urn:microsoft.com/office/officeart/2005/8/layout/cycle1"/>
    <dgm:cxn modelId="{9FA3D368-E370-45CC-860A-CED7C121F411}" type="presParOf" srcId="{E60D0B00-E752-485C-8857-6A9669B5937B}" destId="{0F853A57-EF53-461A-9B5B-5F2986FF4BD1}" srcOrd="11" destOrd="0" presId="urn:microsoft.com/office/officeart/2005/8/layout/cycle1"/>
    <dgm:cxn modelId="{1336C19A-C5CB-41B9-AAEB-A3083FBD1E9C}" type="presParOf" srcId="{E60D0B00-E752-485C-8857-6A9669B5937B}" destId="{883BBBC6-0B9D-4BDF-B774-1AFB0E1C9A84}" srcOrd="12" destOrd="0" presId="urn:microsoft.com/office/officeart/2005/8/layout/cycle1"/>
    <dgm:cxn modelId="{853ABE7B-F598-4FE7-A9D5-06094C5C24C4}" type="presParOf" srcId="{E60D0B00-E752-485C-8857-6A9669B5937B}" destId="{E928A342-7189-46D9-AB89-D2DBF778ED9A}" srcOrd="13" destOrd="0" presId="urn:microsoft.com/office/officeart/2005/8/layout/cycle1"/>
    <dgm:cxn modelId="{6C06E2D7-CB36-49BA-BD6B-887E53BED788}" type="presParOf" srcId="{E60D0B00-E752-485C-8857-6A9669B5937B}" destId="{88F2D3BC-CB4C-4F4A-8BAB-B54D4436AD66}" srcOrd="14" destOrd="0" presId="urn:microsoft.com/office/officeart/2005/8/layout/cycl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D1AABCC-EE39-41F5-9274-1B24E31CEC5D}" type="doc">
      <dgm:prSet loTypeId="urn:microsoft.com/office/officeart/2005/8/layout/hProcess9" loCatId="process" qsTypeId="urn:microsoft.com/office/officeart/2005/8/quickstyle/simple1" qsCatId="simple" csTypeId="urn:microsoft.com/office/officeart/2005/8/colors/colorful2" csCatId="colorful" phldr="1"/>
      <dgm:spPr/>
    </dgm:pt>
    <dgm:pt modelId="{50D4F8B5-129C-4922-AD7F-1105E80FF3FA}">
      <dgm:prSet phldrT="[Text]"/>
      <dgm:spPr>
        <a:solidFill>
          <a:schemeClr val="accent2"/>
        </a:solidFill>
      </dgm:spPr>
      <dgm:t>
        <a:bodyPr/>
        <a:lstStyle/>
        <a:p>
          <a:r>
            <a:rPr lang="en-US" dirty="0"/>
            <a:t>KPI Identified</a:t>
          </a:r>
        </a:p>
      </dgm:t>
    </dgm:pt>
    <dgm:pt modelId="{337721E3-9FC3-4549-A851-BFA23153F054}" type="parTrans" cxnId="{C3B4F7C4-E9B8-4EFA-BD18-1CC7FD8E4705}">
      <dgm:prSet/>
      <dgm:spPr/>
      <dgm:t>
        <a:bodyPr/>
        <a:lstStyle/>
        <a:p>
          <a:endParaRPr lang="en-US"/>
        </a:p>
      </dgm:t>
    </dgm:pt>
    <dgm:pt modelId="{99F8C230-E532-4494-AE19-C0D8DD4E91FC}" type="sibTrans" cxnId="{C3B4F7C4-E9B8-4EFA-BD18-1CC7FD8E4705}">
      <dgm:prSet/>
      <dgm:spPr/>
      <dgm:t>
        <a:bodyPr/>
        <a:lstStyle/>
        <a:p>
          <a:endParaRPr lang="en-US"/>
        </a:p>
      </dgm:t>
    </dgm:pt>
    <dgm:pt modelId="{EA17DA9A-53E1-4FD3-8962-CE2A8EC10EB5}">
      <dgm:prSet phldrT="[Text]"/>
      <dgm:spPr>
        <a:solidFill>
          <a:schemeClr val="tx2">
            <a:lumMod val="60000"/>
            <a:lumOff val="40000"/>
          </a:schemeClr>
        </a:solidFill>
      </dgm:spPr>
      <dgm:t>
        <a:bodyPr/>
        <a:lstStyle/>
        <a:p>
          <a:r>
            <a:rPr lang="en-US" dirty="0"/>
            <a:t>Simulation(Trajectory)</a:t>
          </a:r>
        </a:p>
      </dgm:t>
    </dgm:pt>
    <dgm:pt modelId="{B2E2E5A2-4874-4661-9076-F0E365A28F8D}" type="parTrans" cxnId="{7C54593E-1EAF-4282-BB4A-7096E4C03EB5}">
      <dgm:prSet/>
      <dgm:spPr/>
      <dgm:t>
        <a:bodyPr/>
        <a:lstStyle/>
        <a:p>
          <a:endParaRPr lang="en-US"/>
        </a:p>
      </dgm:t>
    </dgm:pt>
    <dgm:pt modelId="{069A818A-1A83-46E4-8E33-9AA43A895CD2}" type="sibTrans" cxnId="{7C54593E-1EAF-4282-BB4A-7096E4C03EB5}">
      <dgm:prSet/>
      <dgm:spPr/>
      <dgm:t>
        <a:bodyPr/>
        <a:lstStyle/>
        <a:p>
          <a:endParaRPr lang="en-US"/>
        </a:p>
      </dgm:t>
    </dgm:pt>
    <dgm:pt modelId="{C22188AA-1CB7-4373-A972-E9D64837C0C8}">
      <dgm:prSet phldrT="[Text]"/>
      <dgm:spPr>
        <a:solidFill>
          <a:schemeClr val="accent4">
            <a:lumMod val="75000"/>
          </a:schemeClr>
        </a:solidFill>
      </dgm:spPr>
      <dgm:t>
        <a:bodyPr/>
        <a:lstStyle/>
        <a:p>
          <a:r>
            <a:rPr lang="en-US" dirty="0"/>
            <a:t>Quantile Regression</a:t>
          </a:r>
        </a:p>
      </dgm:t>
    </dgm:pt>
    <dgm:pt modelId="{1ECFE470-34A2-4F0A-8A92-E03A4AC3D3C3}" type="parTrans" cxnId="{8CD853DC-8F9B-4A51-B540-717CD078B8CC}">
      <dgm:prSet/>
      <dgm:spPr/>
      <dgm:t>
        <a:bodyPr/>
        <a:lstStyle/>
        <a:p>
          <a:endParaRPr lang="en-US"/>
        </a:p>
      </dgm:t>
    </dgm:pt>
    <dgm:pt modelId="{B8668BB9-A2D0-46E8-A7CB-F4CE3BBD67B7}" type="sibTrans" cxnId="{8CD853DC-8F9B-4A51-B540-717CD078B8CC}">
      <dgm:prSet/>
      <dgm:spPr/>
      <dgm:t>
        <a:bodyPr/>
        <a:lstStyle/>
        <a:p>
          <a:endParaRPr lang="en-US"/>
        </a:p>
      </dgm:t>
    </dgm:pt>
    <dgm:pt modelId="{33F7134E-E7EC-434C-9EA2-A4FCF8970C96}">
      <dgm:prSet phldrT="[Text]"/>
      <dgm:spPr>
        <a:solidFill>
          <a:srgbClr val="002060"/>
        </a:solidFill>
      </dgm:spPr>
      <dgm:t>
        <a:bodyPr/>
        <a:lstStyle/>
        <a:p>
          <a:r>
            <a:rPr lang="en-US" dirty="0"/>
            <a:t>Multi-</a:t>
          </a:r>
          <a:r>
            <a:rPr lang="en-US" dirty="0" err="1"/>
            <a:t>Nomial</a:t>
          </a:r>
          <a:r>
            <a:rPr lang="en-US" dirty="0"/>
            <a:t> Regression</a:t>
          </a:r>
        </a:p>
      </dgm:t>
    </dgm:pt>
    <dgm:pt modelId="{0AC4F5C7-A09E-4D7B-BC7D-82822D93A1A2}" type="parTrans" cxnId="{B8B7DEF7-A34A-46C9-B17B-B11F30EC0061}">
      <dgm:prSet/>
      <dgm:spPr/>
      <dgm:t>
        <a:bodyPr/>
        <a:lstStyle/>
        <a:p>
          <a:endParaRPr lang="en-US"/>
        </a:p>
      </dgm:t>
    </dgm:pt>
    <dgm:pt modelId="{7C3FBB34-699E-4784-A41B-3E1A2F363E25}" type="sibTrans" cxnId="{B8B7DEF7-A34A-46C9-B17B-B11F30EC0061}">
      <dgm:prSet/>
      <dgm:spPr/>
      <dgm:t>
        <a:bodyPr/>
        <a:lstStyle/>
        <a:p>
          <a:endParaRPr lang="en-US"/>
        </a:p>
      </dgm:t>
    </dgm:pt>
    <dgm:pt modelId="{509243DB-92A8-42D3-A832-2FE03FD7EB60}" type="pres">
      <dgm:prSet presAssocID="{3D1AABCC-EE39-41F5-9274-1B24E31CEC5D}" presName="CompostProcess" presStyleCnt="0">
        <dgm:presLayoutVars>
          <dgm:dir/>
          <dgm:resizeHandles val="exact"/>
        </dgm:presLayoutVars>
      </dgm:prSet>
      <dgm:spPr/>
    </dgm:pt>
    <dgm:pt modelId="{E35F2BCC-2402-4E94-BCCE-AC5B0D5F20F4}" type="pres">
      <dgm:prSet presAssocID="{3D1AABCC-EE39-41F5-9274-1B24E31CEC5D}" presName="arrow" presStyleLbl="bgShp" presStyleIdx="0" presStyleCnt="1"/>
      <dgm:spPr>
        <a:solidFill>
          <a:schemeClr val="bg2">
            <a:lumMod val="90000"/>
          </a:schemeClr>
        </a:solidFill>
      </dgm:spPr>
    </dgm:pt>
    <dgm:pt modelId="{A9DCED23-A2E3-4372-9E1D-7BDF677CED46}" type="pres">
      <dgm:prSet presAssocID="{3D1AABCC-EE39-41F5-9274-1B24E31CEC5D}" presName="linearProcess" presStyleCnt="0"/>
      <dgm:spPr/>
    </dgm:pt>
    <dgm:pt modelId="{B347FD97-6811-4C1C-AA5B-DFDE79586D8D}" type="pres">
      <dgm:prSet presAssocID="{50D4F8B5-129C-4922-AD7F-1105E80FF3FA}" presName="textNode" presStyleLbl="node1" presStyleIdx="0" presStyleCnt="4">
        <dgm:presLayoutVars>
          <dgm:bulletEnabled val="1"/>
        </dgm:presLayoutVars>
      </dgm:prSet>
      <dgm:spPr/>
    </dgm:pt>
    <dgm:pt modelId="{76272877-0135-4761-9CB6-BCF17F5D8B6E}" type="pres">
      <dgm:prSet presAssocID="{99F8C230-E532-4494-AE19-C0D8DD4E91FC}" presName="sibTrans" presStyleCnt="0"/>
      <dgm:spPr/>
    </dgm:pt>
    <dgm:pt modelId="{CDAE048E-B035-46E9-8790-42C08712463D}" type="pres">
      <dgm:prSet presAssocID="{EA17DA9A-53E1-4FD3-8962-CE2A8EC10EB5}" presName="textNode" presStyleLbl="node1" presStyleIdx="1" presStyleCnt="4">
        <dgm:presLayoutVars>
          <dgm:bulletEnabled val="1"/>
        </dgm:presLayoutVars>
      </dgm:prSet>
      <dgm:spPr/>
    </dgm:pt>
    <dgm:pt modelId="{BE5B2D06-238B-4048-ACF4-8E3BCC5FC4DB}" type="pres">
      <dgm:prSet presAssocID="{069A818A-1A83-46E4-8E33-9AA43A895CD2}" presName="sibTrans" presStyleCnt="0"/>
      <dgm:spPr/>
    </dgm:pt>
    <dgm:pt modelId="{8A777770-8433-4C10-860A-53B6F8F252F8}" type="pres">
      <dgm:prSet presAssocID="{C22188AA-1CB7-4373-A972-E9D64837C0C8}" presName="textNode" presStyleLbl="node1" presStyleIdx="2" presStyleCnt="4">
        <dgm:presLayoutVars>
          <dgm:bulletEnabled val="1"/>
        </dgm:presLayoutVars>
      </dgm:prSet>
      <dgm:spPr/>
    </dgm:pt>
    <dgm:pt modelId="{E9F82FC6-53B0-4311-92C9-4AC3F63FEDF6}" type="pres">
      <dgm:prSet presAssocID="{B8668BB9-A2D0-46E8-A7CB-F4CE3BBD67B7}" presName="sibTrans" presStyleCnt="0"/>
      <dgm:spPr/>
    </dgm:pt>
    <dgm:pt modelId="{8010DD4D-4EEB-406A-BCA8-E350C17682AC}" type="pres">
      <dgm:prSet presAssocID="{33F7134E-E7EC-434C-9EA2-A4FCF8970C96}" presName="textNode" presStyleLbl="node1" presStyleIdx="3" presStyleCnt="4">
        <dgm:presLayoutVars>
          <dgm:bulletEnabled val="1"/>
        </dgm:presLayoutVars>
      </dgm:prSet>
      <dgm:spPr/>
    </dgm:pt>
  </dgm:ptLst>
  <dgm:cxnLst>
    <dgm:cxn modelId="{7C54593E-1EAF-4282-BB4A-7096E4C03EB5}" srcId="{3D1AABCC-EE39-41F5-9274-1B24E31CEC5D}" destId="{EA17DA9A-53E1-4FD3-8962-CE2A8EC10EB5}" srcOrd="1" destOrd="0" parTransId="{B2E2E5A2-4874-4661-9076-F0E365A28F8D}" sibTransId="{069A818A-1A83-46E4-8E33-9AA43A895CD2}"/>
    <dgm:cxn modelId="{B76D787D-978B-4FDC-A1A4-19C4DCA655DF}" type="presOf" srcId="{C22188AA-1CB7-4373-A972-E9D64837C0C8}" destId="{8A777770-8433-4C10-860A-53B6F8F252F8}" srcOrd="0" destOrd="0" presId="urn:microsoft.com/office/officeart/2005/8/layout/hProcess9"/>
    <dgm:cxn modelId="{3516EE9D-C6EA-4E24-96CF-2F3B7ECFBBA9}" type="presOf" srcId="{3D1AABCC-EE39-41F5-9274-1B24E31CEC5D}" destId="{509243DB-92A8-42D3-A832-2FE03FD7EB60}" srcOrd="0" destOrd="0" presId="urn:microsoft.com/office/officeart/2005/8/layout/hProcess9"/>
    <dgm:cxn modelId="{B05D27B9-8095-49E8-92FA-88BA2AFFB671}" type="presOf" srcId="{50D4F8B5-129C-4922-AD7F-1105E80FF3FA}" destId="{B347FD97-6811-4C1C-AA5B-DFDE79586D8D}" srcOrd="0" destOrd="0" presId="urn:microsoft.com/office/officeart/2005/8/layout/hProcess9"/>
    <dgm:cxn modelId="{C3B4F7C4-E9B8-4EFA-BD18-1CC7FD8E4705}" srcId="{3D1AABCC-EE39-41F5-9274-1B24E31CEC5D}" destId="{50D4F8B5-129C-4922-AD7F-1105E80FF3FA}" srcOrd="0" destOrd="0" parTransId="{337721E3-9FC3-4549-A851-BFA23153F054}" sibTransId="{99F8C230-E532-4494-AE19-C0D8DD4E91FC}"/>
    <dgm:cxn modelId="{6FD1A3D2-64DA-4EDC-A7A8-3E66C935B89C}" type="presOf" srcId="{EA17DA9A-53E1-4FD3-8962-CE2A8EC10EB5}" destId="{CDAE048E-B035-46E9-8790-42C08712463D}" srcOrd="0" destOrd="0" presId="urn:microsoft.com/office/officeart/2005/8/layout/hProcess9"/>
    <dgm:cxn modelId="{8CD853DC-8F9B-4A51-B540-717CD078B8CC}" srcId="{3D1AABCC-EE39-41F5-9274-1B24E31CEC5D}" destId="{C22188AA-1CB7-4373-A972-E9D64837C0C8}" srcOrd="2" destOrd="0" parTransId="{1ECFE470-34A2-4F0A-8A92-E03A4AC3D3C3}" sibTransId="{B8668BB9-A2D0-46E8-A7CB-F4CE3BBD67B7}"/>
    <dgm:cxn modelId="{EB7322F1-5330-43BF-8ADA-F295C20D0959}" type="presOf" srcId="{33F7134E-E7EC-434C-9EA2-A4FCF8970C96}" destId="{8010DD4D-4EEB-406A-BCA8-E350C17682AC}" srcOrd="0" destOrd="0" presId="urn:microsoft.com/office/officeart/2005/8/layout/hProcess9"/>
    <dgm:cxn modelId="{B8B7DEF7-A34A-46C9-B17B-B11F30EC0061}" srcId="{3D1AABCC-EE39-41F5-9274-1B24E31CEC5D}" destId="{33F7134E-E7EC-434C-9EA2-A4FCF8970C96}" srcOrd="3" destOrd="0" parTransId="{0AC4F5C7-A09E-4D7B-BC7D-82822D93A1A2}" sibTransId="{7C3FBB34-699E-4784-A41B-3E1A2F363E25}"/>
    <dgm:cxn modelId="{A8BC8617-E920-41A6-AE3C-AC1E955F824E}" type="presParOf" srcId="{509243DB-92A8-42D3-A832-2FE03FD7EB60}" destId="{E35F2BCC-2402-4E94-BCCE-AC5B0D5F20F4}" srcOrd="0" destOrd="0" presId="urn:microsoft.com/office/officeart/2005/8/layout/hProcess9"/>
    <dgm:cxn modelId="{8B8E89F3-9234-4B32-AE4D-67B3EA94A1B5}" type="presParOf" srcId="{509243DB-92A8-42D3-A832-2FE03FD7EB60}" destId="{A9DCED23-A2E3-4372-9E1D-7BDF677CED46}" srcOrd="1" destOrd="0" presId="urn:microsoft.com/office/officeart/2005/8/layout/hProcess9"/>
    <dgm:cxn modelId="{529A5184-D0C3-4B73-BF5B-781FD68416CA}" type="presParOf" srcId="{A9DCED23-A2E3-4372-9E1D-7BDF677CED46}" destId="{B347FD97-6811-4C1C-AA5B-DFDE79586D8D}" srcOrd="0" destOrd="0" presId="urn:microsoft.com/office/officeart/2005/8/layout/hProcess9"/>
    <dgm:cxn modelId="{82034070-8028-44D1-BFF9-730880FE3043}" type="presParOf" srcId="{A9DCED23-A2E3-4372-9E1D-7BDF677CED46}" destId="{76272877-0135-4761-9CB6-BCF17F5D8B6E}" srcOrd="1" destOrd="0" presId="urn:microsoft.com/office/officeart/2005/8/layout/hProcess9"/>
    <dgm:cxn modelId="{0D39A54A-E5F7-4221-BB33-876E7CAC200C}" type="presParOf" srcId="{A9DCED23-A2E3-4372-9E1D-7BDF677CED46}" destId="{CDAE048E-B035-46E9-8790-42C08712463D}" srcOrd="2" destOrd="0" presId="urn:microsoft.com/office/officeart/2005/8/layout/hProcess9"/>
    <dgm:cxn modelId="{520F8704-EF73-4E00-9002-0603F94616E1}" type="presParOf" srcId="{A9DCED23-A2E3-4372-9E1D-7BDF677CED46}" destId="{BE5B2D06-238B-4048-ACF4-8E3BCC5FC4DB}" srcOrd="3" destOrd="0" presId="urn:microsoft.com/office/officeart/2005/8/layout/hProcess9"/>
    <dgm:cxn modelId="{E626E6A8-9089-4994-8267-D6B91428C178}" type="presParOf" srcId="{A9DCED23-A2E3-4372-9E1D-7BDF677CED46}" destId="{8A777770-8433-4C10-860A-53B6F8F252F8}" srcOrd="4" destOrd="0" presId="urn:microsoft.com/office/officeart/2005/8/layout/hProcess9"/>
    <dgm:cxn modelId="{6384CC08-A39E-4483-BA3B-F50A2D59EBB5}" type="presParOf" srcId="{A9DCED23-A2E3-4372-9E1D-7BDF677CED46}" destId="{E9F82FC6-53B0-4311-92C9-4AC3F63FEDF6}" srcOrd="5" destOrd="0" presId="urn:microsoft.com/office/officeart/2005/8/layout/hProcess9"/>
    <dgm:cxn modelId="{50AA8C76-7423-44D4-BE7F-724B6D5D7DCD}" type="presParOf" srcId="{A9DCED23-A2E3-4372-9E1D-7BDF677CED46}" destId="{8010DD4D-4EEB-406A-BCA8-E350C17682AC}" srcOrd="6"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6BBA69-001C-498F-9BED-549087BA91D4}">
      <dsp:nvSpPr>
        <dsp:cNvPr id="0" name=""/>
        <dsp:cNvSpPr/>
      </dsp:nvSpPr>
      <dsp:spPr>
        <a:xfrm>
          <a:off x="4602877" y="36894"/>
          <a:ext cx="1285202" cy="12852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t>Describe the Program</a:t>
          </a:r>
        </a:p>
      </dsp:txBody>
      <dsp:txXfrm>
        <a:off x="4602877" y="36894"/>
        <a:ext cx="1285202" cy="1285202"/>
      </dsp:txXfrm>
    </dsp:sp>
    <dsp:sp modelId="{AB0917C5-8E4C-4174-9D28-5C2361C08D74}">
      <dsp:nvSpPr>
        <dsp:cNvPr id="0" name=""/>
        <dsp:cNvSpPr/>
      </dsp:nvSpPr>
      <dsp:spPr>
        <a:xfrm>
          <a:off x="1577209" y="-576"/>
          <a:ext cx="4821624" cy="4821624"/>
        </a:xfrm>
        <a:prstGeom prst="circularArrow">
          <a:avLst>
            <a:gd name="adj1" fmla="val 5198"/>
            <a:gd name="adj2" fmla="val 335735"/>
            <a:gd name="adj3" fmla="val 21293966"/>
            <a:gd name="adj4" fmla="val 19765604"/>
            <a:gd name="adj5" fmla="val 6064"/>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EADA427-93E8-4A72-89A4-51FB87A40E0F}">
      <dsp:nvSpPr>
        <dsp:cNvPr id="0" name=""/>
        <dsp:cNvSpPr/>
      </dsp:nvSpPr>
      <dsp:spPr>
        <a:xfrm>
          <a:off x="5380028" y="2428719"/>
          <a:ext cx="1285202" cy="12852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t>Design Evaluation Framework</a:t>
          </a:r>
        </a:p>
      </dsp:txBody>
      <dsp:txXfrm>
        <a:off x="5380028" y="2428719"/>
        <a:ext cx="1285202" cy="1285202"/>
      </dsp:txXfrm>
    </dsp:sp>
    <dsp:sp modelId="{60CDCD98-6028-4B87-9CD0-8A7172ED8B86}">
      <dsp:nvSpPr>
        <dsp:cNvPr id="0" name=""/>
        <dsp:cNvSpPr/>
      </dsp:nvSpPr>
      <dsp:spPr>
        <a:xfrm>
          <a:off x="1577209" y="-576"/>
          <a:ext cx="4821624" cy="4821624"/>
        </a:xfrm>
        <a:prstGeom prst="circularArrow">
          <a:avLst>
            <a:gd name="adj1" fmla="val 5198"/>
            <a:gd name="adj2" fmla="val 335735"/>
            <a:gd name="adj3" fmla="val 4015449"/>
            <a:gd name="adj4" fmla="val 2252743"/>
            <a:gd name="adj5" fmla="val 6064"/>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0BDFDBA-4992-416B-8B21-366DCE739DF8}">
      <dsp:nvSpPr>
        <dsp:cNvPr id="0" name=""/>
        <dsp:cNvSpPr/>
      </dsp:nvSpPr>
      <dsp:spPr>
        <a:xfrm>
          <a:off x="3345420" y="3906948"/>
          <a:ext cx="1285202" cy="12852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t>Execute</a:t>
          </a:r>
        </a:p>
      </dsp:txBody>
      <dsp:txXfrm>
        <a:off x="3345420" y="3906948"/>
        <a:ext cx="1285202" cy="1285202"/>
      </dsp:txXfrm>
    </dsp:sp>
    <dsp:sp modelId="{E08BF82A-B3B9-4C22-BEA0-1A98DA895C9F}">
      <dsp:nvSpPr>
        <dsp:cNvPr id="0" name=""/>
        <dsp:cNvSpPr/>
      </dsp:nvSpPr>
      <dsp:spPr>
        <a:xfrm>
          <a:off x="1577209" y="-576"/>
          <a:ext cx="4821624" cy="4821624"/>
        </a:xfrm>
        <a:prstGeom prst="circularArrow">
          <a:avLst>
            <a:gd name="adj1" fmla="val 5198"/>
            <a:gd name="adj2" fmla="val 335735"/>
            <a:gd name="adj3" fmla="val 8211522"/>
            <a:gd name="adj4" fmla="val 6448816"/>
            <a:gd name="adj5" fmla="val 6064"/>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2502AD2-D64F-48EF-829A-BFF319988100}">
      <dsp:nvSpPr>
        <dsp:cNvPr id="0" name=""/>
        <dsp:cNvSpPr/>
      </dsp:nvSpPr>
      <dsp:spPr>
        <a:xfrm>
          <a:off x="1310812" y="2428719"/>
          <a:ext cx="1285202" cy="12852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t>Justify Conclusions</a:t>
          </a:r>
        </a:p>
      </dsp:txBody>
      <dsp:txXfrm>
        <a:off x="1310812" y="2428719"/>
        <a:ext cx="1285202" cy="1285202"/>
      </dsp:txXfrm>
    </dsp:sp>
    <dsp:sp modelId="{0F853A57-EF53-461A-9B5B-5F2986FF4BD1}">
      <dsp:nvSpPr>
        <dsp:cNvPr id="0" name=""/>
        <dsp:cNvSpPr/>
      </dsp:nvSpPr>
      <dsp:spPr>
        <a:xfrm>
          <a:off x="1577287" y="15820"/>
          <a:ext cx="4821624" cy="4821624"/>
        </a:xfrm>
        <a:prstGeom prst="circularArrow">
          <a:avLst>
            <a:gd name="adj1" fmla="val 5198"/>
            <a:gd name="adj2" fmla="val 335735"/>
            <a:gd name="adj3" fmla="val 12309869"/>
            <a:gd name="adj4" fmla="val 10796648"/>
            <a:gd name="adj5" fmla="val 6064"/>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928A342-7189-46D9-AB89-D2DBF778ED9A}">
      <dsp:nvSpPr>
        <dsp:cNvPr id="0" name=""/>
        <dsp:cNvSpPr/>
      </dsp:nvSpPr>
      <dsp:spPr>
        <a:xfrm>
          <a:off x="2087971" y="47291"/>
          <a:ext cx="1285202" cy="12852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t>Learn/Explore</a:t>
          </a:r>
        </a:p>
      </dsp:txBody>
      <dsp:txXfrm>
        <a:off x="2087971" y="47291"/>
        <a:ext cx="1285202" cy="1285202"/>
      </dsp:txXfrm>
    </dsp:sp>
    <dsp:sp modelId="{88F2D3BC-CB4C-4F4A-8BAB-B54D4436AD66}">
      <dsp:nvSpPr>
        <dsp:cNvPr id="0" name=""/>
        <dsp:cNvSpPr/>
      </dsp:nvSpPr>
      <dsp:spPr>
        <a:xfrm>
          <a:off x="1591837" y="3756"/>
          <a:ext cx="4821624" cy="4821624"/>
        </a:xfrm>
        <a:prstGeom prst="circularArrow">
          <a:avLst>
            <a:gd name="adj1" fmla="val 5198"/>
            <a:gd name="adj2" fmla="val 335735"/>
            <a:gd name="adj3" fmla="val 16841918"/>
            <a:gd name="adj4" fmla="val 15173273"/>
            <a:gd name="adj5" fmla="val 6064"/>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35F2BCC-2402-4E94-BCCE-AC5B0D5F20F4}">
      <dsp:nvSpPr>
        <dsp:cNvPr id="0" name=""/>
        <dsp:cNvSpPr/>
      </dsp:nvSpPr>
      <dsp:spPr>
        <a:xfrm>
          <a:off x="609599" y="0"/>
          <a:ext cx="6908800" cy="5418667"/>
        </a:xfrm>
        <a:prstGeom prst="rightArrow">
          <a:avLst/>
        </a:prstGeom>
        <a:solidFill>
          <a:schemeClr val="bg2">
            <a:lumMod val="90000"/>
          </a:schemeClr>
        </a:solidFill>
        <a:ln>
          <a:noFill/>
        </a:ln>
        <a:effectLst/>
      </dsp:spPr>
      <dsp:style>
        <a:lnRef idx="0">
          <a:scrgbClr r="0" g="0" b="0"/>
        </a:lnRef>
        <a:fillRef idx="1">
          <a:scrgbClr r="0" g="0" b="0"/>
        </a:fillRef>
        <a:effectRef idx="0">
          <a:scrgbClr r="0" g="0" b="0"/>
        </a:effectRef>
        <a:fontRef idx="minor"/>
      </dsp:style>
    </dsp:sp>
    <dsp:sp modelId="{B347FD97-6811-4C1C-AA5B-DFDE79586D8D}">
      <dsp:nvSpPr>
        <dsp:cNvPr id="0" name=""/>
        <dsp:cNvSpPr/>
      </dsp:nvSpPr>
      <dsp:spPr>
        <a:xfrm>
          <a:off x="4067" y="1625600"/>
          <a:ext cx="1956593" cy="2167466"/>
        </a:xfrm>
        <a:prstGeom prst="roundRect">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KPI Identified</a:t>
          </a:r>
        </a:p>
      </dsp:txBody>
      <dsp:txXfrm>
        <a:off x="99580" y="1721113"/>
        <a:ext cx="1765567" cy="1976440"/>
      </dsp:txXfrm>
    </dsp:sp>
    <dsp:sp modelId="{CDAE048E-B035-46E9-8790-42C08712463D}">
      <dsp:nvSpPr>
        <dsp:cNvPr id="0" name=""/>
        <dsp:cNvSpPr/>
      </dsp:nvSpPr>
      <dsp:spPr>
        <a:xfrm>
          <a:off x="2058491" y="1625600"/>
          <a:ext cx="1956593" cy="2167466"/>
        </a:xfrm>
        <a:prstGeom prst="roundRect">
          <a:avLst/>
        </a:prstGeom>
        <a:solidFill>
          <a:schemeClr val="tx2">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Simulation(Trajectory)</a:t>
          </a:r>
        </a:p>
      </dsp:txBody>
      <dsp:txXfrm>
        <a:off x="2154004" y="1721113"/>
        <a:ext cx="1765567" cy="1976440"/>
      </dsp:txXfrm>
    </dsp:sp>
    <dsp:sp modelId="{8A777770-8433-4C10-860A-53B6F8F252F8}">
      <dsp:nvSpPr>
        <dsp:cNvPr id="0" name=""/>
        <dsp:cNvSpPr/>
      </dsp:nvSpPr>
      <dsp:spPr>
        <a:xfrm>
          <a:off x="4112914" y="1625600"/>
          <a:ext cx="1956593" cy="2167466"/>
        </a:xfrm>
        <a:prstGeom prst="roundRect">
          <a:avLst/>
        </a:prstGeom>
        <a:solidFill>
          <a:schemeClr val="accent4">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Quantile Regression</a:t>
          </a:r>
        </a:p>
      </dsp:txBody>
      <dsp:txXfrm>
        <a:off x="4208427" y="1721113"/>
        <a:ext cx="1765567" cy="1976440"/>
      </dsp:txXfrm>
    </dsp:sp>
    <dsp:sp modelId="{8010DD4D-4EEB-406A-BCA8-E350C17682AC}">
      <dsp:nvSpPr>
        <dsp:cNvPr id="0" name=""/>
        <dsp:cNvSpPr/>
      </dsp:nvSpPr>
      <dsp:spPr>
        <a:xfrm>
          <a:off x="6167338" y="1625600"/>
          <a:ext cx="1956593" cy="2167466"/>
        </a:xfrm>
        <a:prstGeom prst="roundRect">
          <a:avLst/>
        </a:prstGeom>
        <a:solidFill>
          <a:srgbClr val="00206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Multi-</a:t>
          </a:r>
          <a:r>
            <a:rPr lang="en-US" sz="1300" kern="1200" dirty="0" err="1"/>
            <a:t>Nomial</a:t>
          </a:r>
          <a:r>
            <a:rPr lang="en-US" sz="1300" kern="1200" dirty="0"/>
            <a:t> Regression</a:t>
          </a:r>
        </a:p>
      </dsp:txBody>
      <dsp:txXfrm>
        <a:off x="6262851" y="1721113"/>
        <a:ext cx="1765567" cy="1976440"/>
      </dsp:txXfrm>
    </dsp:sp>
  </dsp:spTree>
</dsp:drawing>
</file>

<file path=ppt/diagrams/layout1.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76F666D-E0C2-435B-BAA8-9287F9E5D38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ZA"/>
          </a:p>
        </p:txBody>
      </p:sp>
      <p:sp>
        <p:nvSpPr>
          <p:cNvPr id="3" name="Date Placeholder 2">
            <a:extLst>
              <a:ext uri="{FF2B5EF4-FFF2-40B4-BE49-F238E27FC236}">
                <a16:creationId xmlns:a16="http://schemas.microsoft.com/office/drawing/2014/main" id="{19FEBCAF-CB3F-4928-91AA-D61472F880C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F1077DB-935E-4A0A-947A-D283B9F9F452}" type="datetimeFigureOut">
              <a:rPr lang="en-ZA" smtClean="0"/>
              <a:t>2018/09/27</a:t>
            </a:fld>
            <a:endParaRPr lang="en-ZA"/>
          </a:p>
        </p:txBody>
      </p:sp>
      <p:sp>
        <p:nvSpPr>
          <p:cNvPr id="4" name="Footer Placeholder 3">
            <a:extLst>
              <a:ext uri="{FF2B5EF4-FFF2-40B4-BE49-F238E27FC236}">
                <a16:creationId xmlns:a16="http://schemas.microsoft.com/office/drawing/2014/main" id="{69256698-63C6-4CCC-81CB-EA5604C30F1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ZA"/>
          </a:p>
        </p:txBody>
      </p:sp>
      <p:sp>
        <p:nvSpPr>
          <p:cNvPr id="5" name="Slide Number Placeholder 4">
            <a:extLst>
              <a:ext uri="{FF2B5EF4-FFF2-40B4-BE49-F238E27FC236}">
                <a16:creationId xmlns:a16="http://schemas.microsoft.com/office/drawing/2014/main" id="{B2467FDA-05D7-4760-A373-5D6AEAAF427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82C0B10-7CAE-41E4-AB02-7E8B1FF2B898}" type="slidenum">
              <a:rPr lang="en-ZA" smtClean="0"/>
              <a:t>‹#›</a:t>
            </a:fld>
            <a:endParaRPr lang="en-ZA"/>
          </a:p>
        </p:txBody>
      </p:sp>
    </p:spTree>
    <p:extLst>
      <p:ext uri="{BB962C8B-B14F-4D97-AF65-F5344CB8AC3E}">
        <p14:creationId xmlns:p14="http://schemas.microsoft.com/office/powerpoint/2010/main" val="36875375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Z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9EC30E-1A71-4188-9BE7-E2A64929A436}" type="datetimeFigureOut">
              <a:rPr lang="en-ZA" smtClean="0"/>
              <a:t>2018/09/27</a:t>
            </a:fld>
            <a:endParaRPr lang="en-Z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Z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Z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530193B-564F-4854-8A52-728F3FB19C85}" type="slidenum">
              <a:rPr lang="en-ZA" smtClean="0"/>
              <a:t>‹#›</a:t>
            </a:fld>
            <a:endParaRPr lang="en-ZA"/>
          </a:p>
        </p:txBody>
      </p:sp>
    </p:spTree>
    <p:extLst>
      <p:ext uri="{BB962C8B-B14F-4D97-AF65-F5344CB8AC3E}">
        <p14:creationId xmlns:p14="http://schemas.microsoft.com/office/powerpoint/2010/main" val="36038165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530193B-564F-4854-8A52-728F3FB19C85}" type="slidenum">
              <a:rPr lang="en-ZA" smtClean="0"/>
              <a:t>3</a:t>
            </a:fld>
            <a:endParaRPr lang="en-ZA"/>
          </a:p>
        </p:txBody>
      </p:sp>
    </p:spTree>
    <p:extLst>
      <p:ext uri="{BB962C8B-B14F-4D97-AF65-F5344CB8AC3E}">
        <p14:creationId xmlns:p14="http://schemas.microsoft.com/office/powerpoint/2010/main" val="1127691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Further, matching the customer pattern and internal findings we could find the following indicators which will help in overall satisfaction of the on Demand public buses service.</a:t>
            </a:r>
          </a:p>
        </p:txBody>
      </p:sp>
      <p:sp>
        <p:nvSpPr>
          <p:cNvPr id="4" name="Slide Number Placeholder 3"/>
          <p:cNvSpPr>
            <a:spLocks noGrp="1"/>
          </p:cNvSpPr>
          <p:nvPr>
            <p:ph type="sldNum" sz="quarter" idx="10"/>
          </p:nvPr>
        </p:nvSpPr>
        <p:spPr/>
        <p:txBody>
          <a:bodyPr/>
          <a:lstStyle/>
          <a:p>
            <a:fld id="{8530193B-564F-4854-8A52-728F3FB19C85}" type="slidenum">
              <a:rPr lang="en-ZA" smtClean="0"/>
              <a:t>15</a:t>
            </a:fld>
            <a:endParaRPr lang="en-ZA"/>
          </a:p>
        </p:txBody>
      </p:sp>
    </p:spTree>
    <p:extLst>
      <p:ext uri="{BB962C8B-B14F-4D97-AF65-F5344CB8AC3E}">
        <p14:creationId xmlns:p14="http://schemas.microsoft.com/office/powerpoint/2010/main" val="29532047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Further, matching the customer pattern and internal findings we could find the following indicators which will help in overall satisfaction of the on Demand public buses service.</a:t>
            </a:r>
          </a:p>
        </p:txBody>
      </p:sp>
      <p:sp>
        <p:nvSpPr>
          <p:cNvPr id="4" name="Slide Number Placeholder 3"/>
          <p:cNvSpPr>
            <a:spLocks noGrp="1"/>
          </p:cNvSpPr>
          <p:nvPr>
            <p:ph type="sldNum" sz="quarter" idx="10"/>
          </p:nvPr>
        </p:nvSpPr>
        <p:spPr/>
        <p:txBody>
          <a:bodyPr/>
          <a:lstStyle/>
          <a:p>
            <a:fld id="{8530193B-564F-4854-8A52-728F3FB19C85}" type="slidenum">
              <a:rPr lang="en-ZA" smtClean="0"/>
              <a:t>16</a:t>
            </a:fld>
            <a:endParaRPr lang="en-ZA"/>
          </a:p>
        </p:txBody>
      </p:sp>
    </p:spTree>
    <p:extLst>
      <p:ext uri="{BB962C8B-B14F-4D97-AF65-F5344CB8AC3E}">
        <p14:creationId xmlns:p14="http://schemas.microsoft.com/office/powerpoint/2010/main" val="4389802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Based on the exploration phase, we ran through the following evaluation framework. Let’s discuss the execution phase by phase.</a:t>
            </a:r>
          </a:p>
        </p:txBody>
      </p:sp>
      <p:sp>
        <p:nvSpPr>
          <p:cNvPr id="4" name="Slide Number Placeholder 3"/>
          <p:cNvSpPr>
            <a:spLocks noGrp="1"/>
          </p:cNvSpPr>
          <p:nvPr>
            <p:ph type="sldNum" sz="quarter" idx="10"/>
          </p:nvPr>
        </p:nvSpPr>
        <p:spPr/>
        <p:txBody>
          <a:bodyPr/>
          <a:lstStyle/>
          <a:p>
            <a:fld id="{8530193B-564F-4854-8A52-728F3FB19C85}" type="slidenum">
              <a:rPr lang="en-ZA" smtClean="0"/>
              <a:t>17</a:t>
            </a:fld>
            <a:endParaRPr lang="en-ZA"/>
          </a:p>
        </p:txBody>
      </p:sp>
    </p:spTree>
    <p:extLst>
      <p:ext uri="{BB962C8B-B14F-4D97-AF65-F5344CB8AC3E}">
        <p14:creationId xmlns:p14="http://schemas.microsoft.com/office/powerpoint/2010/main" val="29915142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Based on the exploration phase, we ran through the following evaluation framework. Let’s discuss the execution phase by phase.</a:t>
            </a:r>
          </a:p>
        </p:txBody>
      </p:sp>
      <p:sp>
        <p:nvSpPr>
          <p:cNvPr id="4" name="Slide Number Placeholder 3"/>
          <p:cNvSpPr>
            <a:spLocks noGrp="1"/>
          </p:cNvSpPr>
          <p:nvPr>
            <p:ph type="sldNum" sz="quarter" idx="10"/>
          </p:nvPr>
        </p:nvSpPr>
        <p:spPr/>
        <p:txBody>
          <a:bodyPr/>
          <a:lstStyle/>
          <a:p>
            <a:fld id="{8530193B-564F-4854-8A52-728F3FB19C85}" type="slidenum">
              <a:rPr lang="en-ZA" smtClean="0"/>
              <a:t>19</a:t>
            </a:fld>
            <a:endParaRPr lang="en-ZA"/>
          </a:p>
        </p:txBody>
      </p:sp>
    </p:spTree>
    <p:extLst>
      <p:ext uri="{BB962C8B-B14F-4D97-AF65-F5344CB8AC3E}">
        <p14:creationId xmlns:p14="http://schemas.microsoft.com/office/powerpoint/2010/main" val="14267632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Based on the exploration phase, we ran through the following evaluation framework. Let’s discuss the execution phase by phase.</a:t>
            </a:r>
          </a:p>
        </p:txBody>
      </p:sp>
      <p:sp>
        <p:nvSpPr>
          <p:cNvPr id="4" name="Slide Number Placeholder 3"/>
          <p:cNvSpPr>
            <a:spLocks noGrp="1"/>
          </p:cNvSpPr>
          <p:nvPr>
            <p:ph type="sldNum" sz="quarter" idx="10"/>
          </p:nvPr>
        </p:nvSpPr>
        <p:spPr/>
        <p:txBody>
          <a:bodyPr/>
          <a:lstStyle/>
          <a:p>
            <a:fld id="{8530193B-564F-4854-8A52-728F3FB19C85}" type="slidenum">
              <a:rPr lang="en-ZA" smtClean="0"/>
              <a:t>20</a:t>
            </a:fld>
            <a:endParaRPr lang="en-ZA"/>
          </a:p>
        </p:txBody>
      </p:sp>
    </p:spTree>
    <p:extLst>
      <p:ext uri="{BB962C8B-B14F-4D97-AF65-F5344CB8AC3E}">
        <p14:creationId xmlns:p14="http://schemas.microsoft.com/office/powerpoint/2010/main" val="29281732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530193B-564F-4854-8A52-728F3FB19C85}" type="slidenum">
              <a:rPr lang="en-ZA" smtClean="0"/>
              <a:t>22</a:t>
            </a:fld>
            <a:endParaRPr lang="en-ZA"/>
          </a:p>
        </p:txBody>
      </p:sp>
    </p:spTree>
    <p:extLst>
      <p:ext uri="{BB962C8B-B14F-4D97-AF65-F5344CB8AC3E}">
        <p14:creationId xmlns:p14="http://schemas.microsoft.com/office/powerpoint/2010/main" val="1745870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530193B-564F-4854-8A52-728F3FB19C85}" type="slidenum">
              <a:rPr lang="en-ZA" smtClean="0"/>
              <a:t>24</a:t>
            </a:fld>
            <a:endParaRPr lang="en-ZA"/>
          </a:p>
        </p:txBody>
      </p:sp>
    </p:spTree>
    <p:extLst>
      <p:ext uri="{BB962C8B-B14F-4D97-AF65-F5344CB8AC3E}">
        <p14:creationId xmlns:p14="http://schemas.microsoft.com/office/powerpoint/2010/main" val="14364669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Missing stakeholders engagement which is core of CDL framework. Survey sample is not by area where service is launched and express an idea which could be used by LTA to run in a planned way. There are many other KPIs which might be missing due to the limited research on the topic due to time constraint.</a:t>
            </a:r>
          </a:p>
        </p:txBody>
      </p:sp>
      <p:sp>
        <p:nvSpPr>
          <p:cNvPr id="4" name="Slide Number Placeholder 3"/>
          <p:cNvSpPr>
            <a:spLocks noGrp="1"/>
          </p:cNvSpPr>
          <p:nvPr>
            <p:ph type="sldNum" sz="quarter" idx="10"/>
          </p:nvPr>
        </p:nvSpPr>
        <p:spPr/>
        <p:txBody>
          <a:bodyPr/>
          <a:lstStyle/>
          <a:p>
            <a:fld id="{8530193B-564F-4854-8A52-728F3FB19C85}" type="slidenum">
              <a:rPr lang="en-ZA" smtClean="0"/>
              <a:t>25</a:t>
            </a:fld>
            <a:endParaRPr lang="en-ZA"/>
          </a:p>
        </p:txBody>
      </p:sp>
    </p:spTree>
    <p:extLst>
      <p:ext uri="{BB962C8B-B14F-4D97-AF65-F5344CB8AC3E}">
        <p14:creationId xmlns:p14="http://schemas.microsoft.com/office/powerpoint/2010/main" val="26018054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530193B-564F-4854-8A52-728F3FB19C85}" type="slidenum">
              <a:rPr lang="en-ZA" smtClean="0"/>
              <a:t>6</a:t>
            </a:fld>
            <a:endParaRPr lang="en-ZA"/>
          </a:p>
        </p:txBody>
      </p:sp>
    </p:spTree>
    <p:extLst>
      <p:ext uri="{BB962C8B-B14F-4D97-AF65-F5344CB8AC3E}">
        <p14:creationId xmlns:p14="http://schemas.microsoft.com/office/powerpoint/2010/main" val="20499329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530193B-564F-4854-8A52-728F3FB19C85}" type="slidenum">
              <a:rPr lang="en-ZA" smtClean="0"/>
              <a:t>7</a:t>
            </a:fld>
            <a:endParaRPr lang="en-ZA"/>
          </a:p>
        </p:txBody>
      </p:sp>
    </p:spTree>
    <p:extLst>
      <p:ext uri="{BB962C8B-B14F-4D97-AF65-F5344CB8AC3E}">
        <p14:creationId xmlns:p14="http://schemas.microsoft.com/office/powerpoint/2010/main" val="16688134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530193B-564F-4854-8A52-728F3FB19C85}" type="slidenum">
              <a:rPr lang="en-ZA" smtClean="0"/>
              <a:t>8</a:t>
            </a:fld>
            <a:endParaRPr lang="en-ZA"/>
          </a:p>
        </p:txBody>
      </p:sp>
    </p:spTree>
    <p:extLst>
      <p:ext uri="{BB962C8B-B14F-4D97-AF65-F5344CB8AC3E}">
        <p14:creationId xmlns:p14="http://schemas.microsoft.com/office/powerpoint/2010/main" val="37901782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wanted to find that what is the current pattern of the customer using the bus or cabs in off peak hours. If there are indicators we could find in the survey through patterns</a:t>
            </a:r>
          </a:p>
        </p:txBody>
      </p:sp>
      <p:sp>
        <p:nvSpPr>
          <p:cNvPr id="4" name="Slide Number Placeholder 3"/>
          <p:cNvSpPr>
            <a:spLocks noGrp="1"/>
          </p:cNvSpPr>
          <p:nvPr>
            <p:ph type="sldNum" sz="quarter" idx="10"/>
          </p:nvPr>
        </p:nvSpPr>
        <p:spPr/>
        <p:txBody>
          <a:bodyPr/>
          <a:lstStyle/>
          <a:p>
            <a:fld id="{8530193B-564F-4854-8A52-728F3FB19C85}" type="slidenum">
              <a:rPr lang="en-ZA" smtClean="0"/>
              <a:t>9</a:t>
            </a:fld>
            <a:endParaRPr lang="en-ZA"/>
          </a:p>
        </p:txBody>
      </p:sp>
    </p:spTree>
    <p:extLst>
      <p:ext uri="{BB962C8B-B14F-4D97-AF65-F5344CB8AC3E}">
        <p14:creationId xmlns:p14="http://schemas.microsoft.com/office/powerpoint/2010/main" val="9597175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wanted to find that what is the current pattern of the customer using the bus or cabs in off peak hours. If there are indicators we could find in the survey through patterns</a:t>
            </a:r>
          </a:p>
        </p:txBody>
      </p:sp>
      <p:sp>
        <p:nvSpPr>
          <p:cNvPr id="4" name="Slide Number Placeholder 3"/>
          <p:cNvSpPr>
            <a:spLocks noGrp="1"/>
          </p:cNvSpPr>
          <p:nvPr>
            <p:ph type="sldNum" sz="quarter" idx="10"/>
          </p:nvPr>
        </p:nvSpPr>
        <p:spPr/>
        <p:txBody>
          <a:bodyPr/>
          <a:lstStyle/>
          <a:p>
            <a:fld id="{8530193B-564F-4854-8A52-728F3FB19C85}" type="slidenum">
              <a:rPr lang="en-ZA" smtClean="0"/>
              <a:t>10</a:t>
            </a:fld>
            <a:endParaRPr lang="en-ZA"/>
          </a:p>
        </p:txBody>
      </p:sp>
    </p:spTree>
    <p:extLst>
      <p:ext uri="{BB962C8B-B14F-4D97-AF65-F5344CB8AC3E}">
        <p14:creationId xmlns:p14="http://schemas.microsoft.com/office/powerpoint/2010/main" val="33119294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wanted to find that what is the current pattern of the customer using the bus or cabs in off peak hours. If there are indicators we could find in the survey through patterns. Post the service launch another survey could help with the comparative analysis</a:t>
            </a:r>
          </a:p>
        </p:txBody>
      </p:sp>
      <p:sp>
        <p:nvSpPr>
          <p:cNvPr id="4" name="Slide Number Placeholder 3"/>
          <p:cNvSpPr>
            <a:spLocks noGrp="1"/>
          </p:cNvSpPr>
          <p:nvPr>
            <p:ph type="sldNum" sz="quarter" idx="10"/>
          </p:nvPr>
        </p:nvSpPr>
        <p:spPr/>
        <p:txBody>
          <a:bodyPr/>
          <a:lstStyle/>
          <a:p>
            <a:fld id="{8530193B-564F-4854-8A52-728F3FB19C85}" type="slidenum">
              <a:rPr lang="en-ZA" smtClean="0"/>
              <a:t>11</a:t>
            </a:fld>
            <a:endParaRPr lang="en-ZA"/>
          </a:p>
        </p:txBody>
      </p:sp>
    </p:spTree>
    <p:extLst>
      <p:ext uri="{BB962C8B-B14F-4D97-AF65-F5344CB8AC3E}">
        <p14:creationId xmlns:p14="http://schemas.microsoft.com/office/powerpoint/2010/main" val="38401300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530193B-564F-4854-8A52-728F3FB19C85}" type="slidenum">
              <a:rPr lang="en-ZA" smtClean="0"/>
              <a:t>12</a:t>
            </a:fld>
            <a:endParaRPr lang="en-ZA"/>
          </a:p>
        </p:txBody>
      </p:sp>
    </p:spTree>
    <p:extLst>
      <p:ext uri="{BB962C8B-B14F-4D97-AF65-F5344CB8AC3E}">
        <p14:creationId xmlns:p14="http://schemas.microsoft.com/office/powerpoint/2010/main" val="13582104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Based on the exploration phase, we ran through the following evaluation framework. Let’s discuss the execution phase by phase.</a:t>
            </a:r>
          </a:p>
        </p:txBody>
      </p:sp>
      <p:sp>
        <p:nvSpPr>
          <p:cNvPr id="4" name="Slide Number Placeholder 3"/>
          <p:cNvSpPr>
            <a:spLocks noGrp="1"/>
          </p:cNvSpPr>
          <p:nvPr>
            <p:ph type="sldNum" sz="quarter" idx="10"/>
          </p:nvPr>
        </p:nvSpPr>
        <p:spPr/>
        <p:txBody>
          <a:bodyPr/>
          <a:lstStyle/>
          <a:p>
            <a:fld id="{8530193B-564F-4854-8A52-728F3FB19C85}" type="slidenum">
              <a:rPr lang="en-ZA" smtClean="0"/>
              <a:t>13</a:t>
            </a:fld>
            <a:endParaRPr lang="en-ZA"/>
          </a:p>
        </p:txBody>
      </p:sp>
    </p:spTree>
    <p:extLst>
      <p:ext uri="{BB962C8B-B14F-4D97-AF65-F5344CB8AC3E}">
        <p14:creationId xmlns:p14="http://schemas.microsoft.com/office/powerpoint/2010/main" val="12423228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bg1">
            <a:lumMod val="95000"/>
          </a:schemeClr>
        </a:solidFill>
        <a:effectLst/>
      </p:bgPr>
    </p:bg>
    <p:spTree>
      <p:nvGrpSpPr>
        <p:cNvPr id="1" name=""/>
        <p:cNvGrpSpPr/>
        <p:nvPr/>
      </p:nvGrpSpPr>
      <p:grpSpPr>
        <a:xfrm>
          <a:off x="0" y="0"/>
          <a:ext cx="0" cy="0"/>
          <a:chOff x="0" y="0"/>
          <a:chExt cx="0" cy="0"/>
        </a:xfrm>
      </p:grpSpPr>
      <p:sp>
        <p:nvSpPr>
          <p:cNvPr id="41" name="Picture Placeholder 40">
            <a:extLst>
              <a:ext uri="{FF2B5EF4-FFF2-40B4-BE49-F238E27FC236}">
                <a16:creationId xmlns:a16="http://schemas.microsoft.com/office/drawing/2014/main" id="{EB7F0EE8-BE52-4A79-8FC8-4A2487FA01FC}"/>
              </a:ext>
            </a:extLst>
          </p:cNvPr>
          <p:cNvSpPr>
            <a:spLocks noGrp="1"/>
          </p:cNvSpPr>
          <p:nvPr>
            <p:ph type="pic" sz="quarter" idx="10" hasCustomPrompt="1"/>
          </p:nvPr>
        </p:nvSpPr>
        <p:spPr>
          <a:xfrm>
            <a:off x="0" y="0"/>
            <a:ext cx="9780588" cy="6804025"/>
          </a:xfrm>
          <a:solidFill>
            <a:schemeClr val="bg1">
              <a:lumMod val="85000"/>
            </a:schemeClr>
          </a:solidFill>
        </p:spPr>
        <p:txBody>
          <a:bodyPr tIns="1728000" anchor="t"/>
          <a:lstStyle>
            <a:lvl1pPr marL="0" indent="0" algn="ctr">
              <a:buNone/>
              <a:defRPr sz="1200" i="1">
                <a:latin typeface="Times New Roman" panose="02020603050405020304" pitchFamily="18" charset="0"/>
                <a:cs typeface="Times New Roman" panose="02020603050405020304" pitchFamily="18" charset="0"/>
              </a:defRPr>
            </a:lvl1pPr>
          </a:lstStyle>
          <a:p>
            <a:r>
              <a:rPr lang="en-ZA" dirty="0"/>
              <a:t>Insert or Drag and Drop your Photo Here</a:t>
            </a:r>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3200400" y="2811053"/>
            <a:ext cx="8991600" cy="1261295"/>
          </a:xfrm>
          <a:solidFill>
            <a:schemeClr val="bg1"/>
          </a:solidFill>
        </p:spPr>
        <p:txBody>
          <a:bodyPr vert="horz" lIns="180000" tIns="180000" rIns="252000" bIns="180000" rtlCol="0" anchor="t">
            <a:noAutofit/>
          </a:bodyPr>
          <a:lstStyle>
            <a:lvl1pPr algn="r">
              <a:defRPr lang="en-ZA" sz="6000" b="1" spc="-300" dirty="0"/>
            </a:lvl1pPr>
          </a:lstStyle>
          <a:p>
            <a:pPr lvl="0" algn="r"/>
            <a:r>
              <a:rPr lang="en-US" dirty="0"/>
              <a:t>Click to edit presentation title</a:t>
            </a:r>
            <a:endParaRPr lang="en-ZA" dirty="0"/>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3200400" y="4061039"/>
            <a:ext cx="6580188" cy="580921"/>
          </a:xfrm>
          <a:solidFill>
            <a:schemeClr val="tx1">
              <a:alpha val="80000"/>
            </a:schemeClr>
          </a:solidFill>
        </p:spPr>
        <p:txBody>
          <a:bodyPr vert="horz" lIns="180000" tIns="180000" rIns="180000" bIns="180000" rtlCol="0">
            <a:noAutofit/>
          </a:bodyPr>
          <a:lstStyle>
            <a:lvl1pPr marL="0" indent="0" algn="r">
              <a:buNone/>
              <a:defRPr lang="en-ZA" dirty="0">
                <a:solidFill>
                  <a:schemeClr val="bg1"/>
                </a:solidFill>
              </a:defRPr>
            </a:lvl1pPr>
          </a:lstStyle>
          <a:p>
            <a:pPr marL="266700" lvl="0" indent="-266700" algn="ctr"/>
            <a:r>
              <a:rPr lang="en-US"/>
              <a:t>Click to edit Master subtitle style</a:t>
            </a:r>
            <a:endParaRPr lang="en-ZA" dirty="0"/>
          </a:p>
        </p:txBody>
      </p:sp>
      <p:sp>
        <p:nvSpPr>
          <p:cNvPr id="13" name="Rectangle 12">
            <a:extLst>
              <a:ext uri="{FF2B5EF4-FFF2-40B4-BE49-F238E27FC236}">
                <a16:creationId xmlns:a16="http://schemas.microsoft.com/office/drawing/2014/main" id="{EC0FBB1B-4F0E-4365-BF27-3150FC6C3B90}"/>
              </a:ext>
            </a:extLst>
          </p:cNvPr>
          <p:cNvSpPr/>
          <p:nvPr userDrawn="1"/>
        </p:nvSpPr>
        <p:spPr>
          <a:xfrm>
            <a:off x="9780103" y="6803351"/>
            <a:ext cx="1979897" cy="5465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4" name="Rectangle 13">
            <a:extLst>
              <a:ext uri="{FF2B5EF4-FFF2-40B4-BE49-F238E27FC236}">
                <a16:creationId xmlns:a16="http://schemas.microsoft.com/office/drawing/2014/main" id="{7A13D8A8-6C3D-4527-959D-41C3213F7F02}"/>
              </a:ext>
            </a:extLst>
          </p:cNvPr>
          <p:cNvSpPr/>
          <p:nvPr userDrawn="1"/>
        </p:nvSpPr>
        <p:spPr>
          <a:xfrm>
            <a:off x="0" y="6803351"/>
            <a:ext cx="9780104" cy="546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5" name="Rectangle 14">
            <a:extLst>
              <a:ext uri="{FF2B5EF4-FFF2-40B4-BE49-F238E27FC236}">
                <a16:creationId xmlns:a16="http://schemas.microsoft.com/office/drawing/2014/main" id="{9504A767-1C0B-484E-BF7D-CD42D30A52EE}"/>
              </a:ext>
            </a:extLst>
          </p:cNvPr>
          <p:cNvSpPr/>
          <p:nvPr userDrawn="1"/>
        </p:nvSpPr>
        <p:spPr>
          <a:xfrm>
            <a:off x="11760000" y="6803351"/>
            <a:ext cx="432000" cy="546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8" name="Rectangle 7">
            <a:extLst>
              <a:ext uri="{FF2B5EF4-FFF2-40B4-BE49-F238E27FC236}">
                <a16:creationId xmlns:a16="http://schemas.microsoft.com/office/drawing/2014/main" id="{51DD44D8-4A8F-4693-B90A-166855B29D25}"/>
              </a:ext>
            </a:extLst>
          </p:cNvPr>
          <p:cNvSpPr/>
          <p:nvPr userDrawn="1"/>
        </p:nvSpPr>
        <p:spPr>
          <a:xfrm>
            <a:off x="9780588" y="2698612"/>
            <a:ext cx="2411412" cy="1148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Tree>
    <p:extLst>
      <p:ext uri="{BB962C8B-B14F-4D97-AF65-F5344CB8AC3E}">
        <p14:creationId xmlns:p14="http://schemas.microsoft.com/office/powerpoint/2010/main" val="13340384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E479C-D1F6-4BAC-80D2-90EF74E3261A}"/>
              </a:ext>
            </a:extLst>
          </p:cNvPr>
          <p:cNvSpPr>
            <a:spLocks noGrp="1"/>
          </p:cNvSpPr>
          <p:nvPr>
            <p:ph type="title" hasCustomPrompt="1"/>
          </p:nvPr>
        </p:nvSpPr>
        <p:spPr>
          <a:xfrm>
            <a:off x="432000" y="432000"/>
            <a:ext cx="11340000" cy="432000"/>
          </a:xfrm>
        </p:spPr>
        <p:txBody>
          <a:bodyPr/>
          <a:lstStyle>
            <a:lvl1pPr>
              <a:defRPr>
                <a:solidFill>
                  <a:schemeClr val="tx1">
                    <a:lumMod val="75000"/>
                    <a:lumOff val="25000"/>
                  </a:schemeClr>
                </a:solidFill>
              </a:defRPr>
            </a:lvl1pPr>
          </a:lstStyle>
          <a:p>
            <a:r>
              <a:rPr lang="en-ZA" dirty="0"/>
              <a:t>Click to edit page title</a:t>
            </a:r>
          </a:p>
        </p:txBody>
      </p:sp>
      <p:sp>
        <p:nvSpPr>
          <p:cNvPr id="7" name="Subtitle 2">
            <a:extLst>
              <a:ext uri="{FF2B5EF4-FFF2-40B4-BE49-F238E27FC236}">
                <a16:creationId xmlns:a16="http://schemas.microsoft.com/office/drawing/2014/main" id="{7DEBF36F-ADC5-48FF-BFAF-3BED06924FD3}"/>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Subtitle</a:t>
            </a:r>
            <a:endParaRPr lang="en-ZA" dirty="0"/>
          </a:p>
        </p:txBody>
      </p:sp>
      <p:sp>
        <p:nvSpPr>
          <p:cNvPr id="3" name="Content Placeholder 2">
            <a:extLst>
              <a:ext uri="{FF2B5EF4-FFF2-40B4-BE49-F238E27FC236}">
                <a16:creationId xmlns:a16="http://schemas.microsoft.com/office/drawing/2014/main" id="{A22238F2-C6EC-476F-8371-119AECBA5622}"/>
              </a:ext>
            </a:extLst>
          </p:cNvPr>
          <p:cNvSpPr>
            <a:spLocks noGrp="1"/>
          </p:cNvSpPr>
          <p:nvPr>
            <p:ph sz="half" idx="1"/>
          </p:nvPr>
        </p:nvSpPr>
        <p:spPr>
          <a:xfrm>
            <a:off x="432000" y="1512000"/>
            <a:ext cx="5472000" cy="468000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
        <p:nvSpPr>
          <p:cNvPr id="6" name="Text Placeholder 4">
            <a:extLst>
              <a:ext uri="{FF2B5EF4-FFF2-40B4-BE49-F238E27FC236}">
                <a16:creationId xmlns:a16="http://schemas.microsoft.com/office/drawing/2014/main" id="{7867C73D-EE16-41D1-B7CE-A35C765E3B8D}"/>
              </a:ext>
            </a:extLst>
          </p:cNvPr>
          <p:cNvSpPr>
            <a:spLocks noGrp="1"/>
          </p:cNvSpPr>
          <p:nvPr>
            <p:ph type="body" sz="quarter" idx="12"/>
          </p:nvPr>
        </p:nvSpPr>
        <p:spPr>
          <a:xfrm>
            <a:off x="6299887" y="1511250"/>
            <a:ext cx="5472113" cy="4680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ZA" dirty="0"/>
              <a:t>Add a footer</a:t>
            </a:r>
          </a:p>
        </p:txBody>
      </p:sp>
      <p:sp>
        <p:nvSpPr>
          <p:cNvPr id="5" name="Slide Number Placeholder 4">
            <a:extLst>
              <a:ext uri="{FF2B5EF4-FFF2-40B4-BE49-F238E27FC236}">
                <a16:creationId xmlns:a16="http://schemas.microsoft.com/office/drawing/2014/main" id="{F64CFC6C-1D8B-46C9-B0F7-A8BD88D8AB46}"/>
              </a:ext>
            </a:extLst>
          </p:cNvPr>
          <p:cNvSpPr>
            <a:spLocks noGrp="1"/>
          </p:cNvSpPr>
          <p:nvPr>
            <p:ph type="sldNum" sz="quarter" idx="33"/>
          </p:nvPr>
        </p:nvSpPr>
        <p:spPr/>
        <p:txBody>
          <a:bodyPr/>
          <a:lstStyle/>
          <a:p>
            <a:fld id="{19B51A1E-902D-48AF-9020-955120F399B6}" type="slidenum">
              <a:rPr lang="en-ZA" smtClean="0"/>
              <a:pPr/>
              <a:t>‹#›</a:t>
            </a:fld>
            <a:endParaRPr lang="en-ZA" dirty="0"/>
          </a:p>
        </p:txBody>
      </p:sp>
    </p:spTree>
    <p:extLst>
      <p:ext uri="{BB962C8B-B14F-4D97-AF65-F5344CB8AC3E}">
        <p14:creationId xmlns:p14="http://schemas.microsoft.com/office/powerpoint/2010/main" val="8915521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F4C50-933F-41F9-AD11-BD02410AA7D5}"/>
              </a:ext>
            </a:extLst>
          </p:cNvPr>
          <p:cNvSpPr>
            <a:spLocks noGrp="1"/>
          </p:cNvSpPr>
          <p:nvPr>
            <p:ph type="title" hasCustomPrompt="1"/>
          </p:nvPr>
        </p:nvSpPr>
        <p:spPr>
          <a:xfrm>
            <a:off x="432000" y="432000"/>
            <a:ext cx="11340000" cy="432000"/>
          </a:xfrm>
        </p:spPr>
        <p:txBody>
          <a:bodyPr/>
          <a:lstStyle>
            <a:lvl1pPr>
              <a:defRPr>
                <a:solidFill>
                  <a:schemeClr val="tx1">
                    <a:lumMod val="75000"/>
                    <a:lumOff val="25000"/>
                  </a:schemeClr>
                </a:solidFill>
              </a:defRPr>
            </a:lvl1pPr>
          </a:lstStyle>
          <a:p>
            <a:r>
              <a:rPr lang="en-ZA" dirty="0"/>
              <a:t>Click to edit page title</a:t>
            </a:r>
          </a:p>
        </p:txBody>
      </p:sp>
      <p:sp>
        <p:nvSpPr>
          <p:cNvPr id="9" name="Subtitle 2">
            <a:extLst>
              <a:ext uri="{FF2B5EF4-FFF2-40B4-BE49-F238E27FC236}">
                <a16:creationId xmlns:a16="http://schemas.microsoft.com/office/drawing/2014/main" id="{F94EB5D3-F8CB-4E76-8D7E-FF441818EECB}"/>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Subtitle</a:t>
            </a:r>
            <a:endParaRPr lang="en-ZA" dirty="0"/>
          </a:p>
        </p:txBody>
      </p:sp>
      <p:sp>
        <p:nvSpPr>
          <p:cNvPr id="3" name="Content Placeholder 2">
            <a:extLst>
              <a:ext uri="{FF2B5EF4-FFF2-40B4-BE49-F238E27FC236}">
                <a16:creationId xmlns:a16="http://schemas.microsoft.com/office/drawing/2014/main" id="{B1948E38-8FB0-4E51-A01C-C88794372E50}"/>
              </a:ext>
            </a:extLst>
          </p:cNvPr>
          <p:cNvSpPr>
            <a:spLocks noGrp="1"/>
          </p:cNvSpPr>
          <p:nvPr>
            <p:ph idx="1"/>
          </p:nvPr>
        </p:nvSpPr>
        <p:spPr>
          <a:xfrm>
            <a:off x="432000" y="1512000"/>
            <a:ext cx="3600000" cy="467925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
        <p:nvSpPr>
          <p:cNvPr id="5" name="Text Placeholder 4">
            <a:extLst>
              <a:ext uri="{FF2B5EF4-FFF2-40B4-BE49-F238E27FC236}">
                <a16:creationId xmlns:a16="http://schemas.microsoft.com/office/drawing/2014/main" id="{16A38E24-EB1C-472F-B631-5DF32F9C4CF5}"/>
              </a:ext>
            </a:extLst>
          </p:cNvPr>
          <p:cNvSpPr>
            <a:spLocks noGrp="1"/>
          </p:cNvSpPr>
          <p:nvPr>
            <p:ph type="body" sz="quarter" idx="12"/>
          </p:nvPr>
        </p:nvSpPr>
        <p:spPr>
          <a:xfrm>
            <a:off x="4301550" y="1511476"/>
            <a:ext cx="3600450" cy="467924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
        <p:nvSpPr>
          <p:cNvPr id="11" name="Text Placeholder 5">
            <a:extLst>
              <a:ext uri="{FF2B5EF4-FFF2-40B4-BE49-F238E27FC236}">
                <a16:creationId xmlns:a16="http://schemas.microsoft.com/office/drawing/2014/main" id="{5B4A252E-78C9-4F76-98A4-A4B580AD072A}"/>
              </a:ext>
            </a:extLst>
          </p:cNvPr>
          <p:cNvSpPr>
            <a:spLocks noGrp="1"/>
          </p:cNvSpPr>
          <p:nvPr>
            <p:ph type="body" sz="quarter" idx="13"/>
          </p:nvPr>
        </p:nvSpPr>
        <p:spPr>
          <a:xfrm>
            <a:off x="8171550" y="1511475"/>
            <a:ext cx="3600450" cy="467925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
        <p:nvSpPr>
          <p:cNvPr id="4" name="Footer Placeholder 3">
            <a:extLst>
              <a:ext uri="{FF2B5EF4-FFF2-40B4-BE49-F238E27FC236}">
                <a16:creationId xmlns:a16="http://schemas.microsoft.com/office/drawing/2014/main" id="{6D4BCA97-F31B-451D-82F8-6E000DF2118A}"/>
              </a:ext>
            </a:extLst>
          </p:cNvPr>
          <p:cNvSpPr>
            <a:spLocks noGrp="1"/>
          </p:cNvSpPr>
          <p:nvPr>
            <p:ph type="ftr" sz="quarter" idx="14"/>
          </p:nvPr>
        </p:nvSpPr>
        <p:spPr/>
        <p:txBody>
          <a:bodyPr/>
          <a:lstStyle/>
          <a:p>
            <a:r>
              <a:rPr lang="en-ZA"/>
              <a:t>Add a footer</a:t>
            </a:r>
            <a:endParaRPr lang="en-ZA" dirty="0"/>
          </a:p>
        </p:txBody>
      </p:sp>
      <p:sp>
        <p:nvSpPr>
          <p:cNvPr id="6" name="Slide Number Placeholder 5">
            <a:extLst>
              <a:ext uri="{FF2B5EF4-FFF2-40B4-BE49-F238E27FC236}">
                <a16:creationId xmlns:a16="http://schemas.microsoft.com/office/drawing/2014/main" id="{0817AAC4-A657-4D75-A527-0307AFF2B17B}"/>
              </a:ext>
            </a:extLst>
          </p:cNvPr>
          <p:cNvSpPr>
            <a:spLocks noGrp="1"/>
          </p:cNvSpPr>
          <p:nvPr>
            <p:ph type="sldNum" sz="quarter" idx="15"/>
          </p:nvPr>
        </p:nvSpPr>
        <p:spPr/>
        <p:txBody>
          <a:bodyPr/>
          <a:lstStyle/>
          <a:p>
            <a:fld id="{19B51A1E-902D-48AF-9020-955120F399B6}" type="slidenum">
              <a:rPr lang="en-ZA" smtClean="0"/>
              <a:pPr/>
              <a:t>‹#›</a:t>
            </a:fld>
            <a:endParaRPr lang="en-ZA" dirty="0"/>
          </a:p>
        </p:txBody>
      </p:sp>
    </p:spTree>
    <p:extLst>
      <p:ext uri="{BB962C8B-B14F-4D97-AF65-F5344CB8AC3E}">
        <p14:creationId xmlns:p14="http://schemas.microsoft.com/office/powerpoint/2010/main" val="26543880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F4C50-933F-41F9-AD11-BD02410AA7D5}"/>
              </a:ext>
            </a:extLst>
          </p:cNvPr>
          <p:cNvSpPr>
            <a:spLocks noGrp="1"/>
          </p:cNvSpPr>
          <p:nvPr>
            <p:ph type="title" hasCustomPrompt="1"/>
          </p:nvPr>
        </p:nvSpPr>
        <p:spPr>
          <a:xfrm>
            <a:off x="432000" y="432000"/>
            <a:ext cx="11340000" cy="432000"/>
          </a:xfrm>
        </p:spPr>
        <p:txBody>
          <a:bodyPr/>
          <a:lstStyle>
            <a:lvl1pPr>
              <a:defRPr>
                <a:solidFill>
                  <a:schemeClr val="tx1">
                    <a:lumMod val="75000"/>
                    <a:lumOff val="25000"/>
                  </a:schemeClr>
                </a:solidFill>
              </a:defRPr>
            </a:lvl1pPr>
          </a:lstStyle>
          <a:p>
            <a:r>
              <a:rPr lang="en-ZA" dirty="0"/>
              <a:t>Click to edit page title</a:t>
            </a:r>
          </a:p>
        </p:txBody>
      </p:sp>
      <p:sp>
        <p:nvSpPr>
          <p:cNvPr id="10" name="Subtitle 2">
            <a:extLst>
              <a:ext uri="{FF2B5EF4-FFF2-40B4-BE49-F238E27FC236}">
                <a16:creationId xmlns:a16="http://schemas.microsoft.com/office/drawing/2014/main" id="{9D7ACCB5-9A86-4F46-89E2-B79F48C9EC1D}"/>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Subtitle</a:t>
            </a:r>
            <a:endParaRPr lang="en-ZA" dirty="0"/>
          </a:p>
        </p:txBody>
      </p:sp>
      <p:sp>
        <p:nvSpPr>
          <p:cNvPr id="3" name="Content Placeholder 2">
            <a:extLst>
              <a:ext uri="{FF2B5EF4-FFF2-40B4-BE49-F238E27FC236}">
                <a16:creationId xmlns:a16="http://schemas.microsoft.com/office/drawing/2014/main" id="{B1948E38-8FB0-4E51-A01C-C88794372E50}"/>
              </a:ext>
            </a:extLst>
          </p:cNvPr>
          <p:cNvSpPr>
            <a:spLocks noGrp="1"/>
          </p:cNvSpPr>
          <p:nvPr>
            <p:ph idx="1"/>
          </p:nvPr>
        </p:nvSpPr>
        <p:spPr>
          <a:xfrm>
            <a:off x="432000" y="1512000"/>
            <a:ext cx="2160000" cy="467925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
        <p:nvSpPr>
          <p:cNvPr id="5" name="Text Placeholder 4">
            <a:extLst>
              <a:ext uri="{FF2B5EF4-FFF2-40B4-BE49-F238E27FC236}">
                <a16:creationId xmlns:a16="http://schemas.microsoft.com/office/drawing/2014/main" id="{1F5B3657-F2AE-455A-BF81-1A0C2ACECD20}"/>
              </a:ext>
            </a:extLst>
          </p:cNvPr>
          <p:cNvSpPr>
            <a:spLocks noGrp="1"/>
          </p:cNvSpPr>
          <p:nvPr>
            <p:ph type="body" sz="quarter" idx="12"/>
          </p:nvPr>
        </p:nvSpPr>
        <p:spPr>
          <a:xfrm>
            <a:off x="2726412" y="1512000"/>
            <a:ext cx="2160588" cy="467925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
        <p:nvSpPr>
          <p:cNvPr id="13" name="Text Placeholder 5">
            <a:extLst>
              <a:ext uri="{FF2B5EF4-FFF2-40B4-BE49-F238E27FC236}">
                <a16:creationId xmlns:a16="http://schemas.microsoft.com/office/drawing/2014/main" id="{6A983D98-E0AB-429A-9EC2-B50D4216D691}"/>
              </a:ext>
            </a:extLst>
          </p:cNvPr>
          <p:cNvSpPr>
            <a:spLocks noGrp="1"/>
          </p:cNvSpPr>
          <p:nvPr>
            <p:ph type="body" sz="quarter" idx="13"/>
          </p:nvPr>
        </p:nvSpPr>
        <p:spPr>
          <a:xfrm>
            <a:off x="5021412" y="1512000"/>
            <a:ext cx="2160588" cy="467925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
        <p:nvSpPr>
          <p:cNvPr id="15" name="Text Placeholder 6">
            <a:extLst>
              <a:ext uri="{FF2B5EF4-FFF2-40B4-BE49-F238E27FC236}">
                <a16:creationId xmlns:a16="http://schemas.microsoft.com/office/drawing/2014/main" id="{755213BF-EF6D-45DC-A01B-DE6C2F23A6D2}"/>
              </a:ext>
            </a:extLst>
          </p:cNvPr>
          <p:cNvSpPr>
            <a:spLocks noGrp="1"/>
          </p:cNvSpPr>
          <p:nvPr>
            <p:ph type="body" sz="quarter" idx="14"/>
          </p:nvPr>
        </p:nvSpPr>
        <p:spPr>
          <a:xfrm>
            <a:off x="7316412" y="1507535"/>
            <a:ext cx="2160588" cy="467925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
        <p:nvSpPr>
          <p:cNvPr id="17" name="Text Placeholder 7">
            <a:extLst>
              <a:ext uri="{FF2B5EF4-FFF2-40B4-BE49-F238E27FC236}">
                <a16:creationId xmlns:a16="http://schemas.microsoft.com/office/drawing/2014/main" id="{77D6BBBA-F4A3-45D4-91BC-A405FFDC7C3D}"/>
              </a:ext>
            </a:extLst>
          </p:cNvPr>
          <p:cNvSpPr>
            <a:spLocks noGrp="1"/>
          </p:cNvSpPr>
          <p:nvPr>
            <p:ph type="body" sz="quarter" idx="15"/>
          </p:nvPr>
        </p:nvSpPr>
        <p:spPr>
          <a:xfrm>
            <a:off x="9611412" y="1507535"/>
            <a:ext cx="2160588" cy="468371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
        <p:nvSpPr>
          <p:cNvPr id="4" name="Footer Placeholder 3">
            <a:extLst>
              <a:ext uri="{FF2B5EF4-FFF2-40B4-BE49-F238E27FC236}">
                <a16:creationId xmlns:a16="http://schemas.microsoft.com/office/drawing/2014/main" id="{2D09234E-176D-4BBF-9391-7B6F018C51AB}"/>
              </a:ext>
            </a:extLst>
          </p:cNvPr>
          <p:cNvSpPr>
            <a:spLocks noGrp="1"/>
          </p:cNvSpPr>
          <p:nvPr>
            <p:ph type="ftr" sz="quarter" idx="16"/>
          </p:nvPr>
        </p:nvSpPr>
        <p:spPr/>
        <p:txBody>
          <a:bodyPr/>
          <a:lstStyle/>
          <a:p>
            <a:r>
              <a:rPr lang="en-ZA"/>
              <a:t>Add a footer</a:t>
            </a:r>
            <a:endParaRPr lang="en-ZA" dirty="0"/>
          </a:p>
        </p:txBody>
      </p:sp>
      <p:sp>
        <p:nvSpPr>
          <p:cNvPr id="6" name="Slide Number Placeholder 5">
            <a:extLst>
              <a:ext uri="{FF2B5EF4-FFF2-40B4-BE49-F238E27FC236}">
                <a16:creationId xmlns:a16="http://schemas.microsoft.com/office/drawing/2014/main" id="{009ABD5E-B8F1-4246-B167-09138760AD7D}"/>
              </a:ext>
            </a:extLst>
          </p:cNvPr>
          <p:cNvSpPr>
            <a:spLocks noGrp="1"/>
          </p:cNvSpPr>
          <p:nvPr>
            <p:ph type="sldNum" sz="quarter" idx="33"/>
          </p:nvPr>
        </p:nvSpPr>
        <p:spPr/>
        <p:txBody>
          <a:bodyPr/>
          <a:lstStyle/>
          <a:p>
            <a:fld id="{19B51A1E-902D-48AF-9020-955120F399B6}" type="slidenum">
              <a:rPr lang="en-ZA" smtClean="0"/>
              <a:pPr/>
              <a:t>‹#›</a:t>
            </a:fld>
            <a:endParaRPr lang="en-ZA" dirty="0"/>
          </a:p>
        </p:txBody>
      </p:sp>
    </p:spTree>
    <p:extLst>
      <p:ext uri="{BB962C8B-B14F-4D97-AF65-F5344CB8AC3E}">
        <p14:creationId xmlns:p14="http://schemas.microsoft.com/office/powerpoint/2010/main" val="97483723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hasCustomPrompt="1"/>
          </p:nvPr>
        </p:nvSpPr>
        <p:spPr/>
        <p:txBody>
          <a:bodyPr/>
          <a:lstStyle>
            <a:lvl1pPr>
              <a:defRPr>
                <a:solidFill>
                  <a:schemeClr val="tx1">
                    <a:lumMod val="75000"/>
                    <a:lumOff val="25000"/>
                  </a:schemeClr>
                </a:solidFill>
              </a:defRPr>
            </a:lvl1pPr>
          </a:lstStyle>
          <a:p>
            <a:r>
              <a:rPr lang="en-ZA" dirty="0"/>
              <a:t>Click to edit page title</a:t>
            </a:r>
          </a:p>
        </p:txBody>
      </p:sp>
      <p:sp>
        <p:nvSpPr>
          <p:cNvPr id="5" name="Subtitle 2">
            <a:extLst>
              <a:ext uri="{FF2B5EF4-FFF2-40B4-BE49-F238E27FC236}">
                <a16:creationId xmlns:a16="http://schemas.microsoft.com/office/drawing/2014/main" id="{10727B06-56A8-44A2-B6C2-9ED183D107F3}"/>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Subtitle</a:t>
            </a:r>
            <a:endParaRPr lang="en-ZA" dirty="0"/>
          </a:p>
        </p:txBody>
      </p:sp>
      <p:sp>
        <p:nvSpPr>
          <p:cNvPr id="3" name="Footer Placeholder 2">
            <a:extLst>
              <a:ext uri="{FF2B5EF4-FFF2-40B4-BE49-F238E27FC236}">
                <a16:creationId xmlns:a16="http://schemas.microsoft.com/office/drawing/2014/main" id="{08CCB8C2-B6A2-4C69-8D3A-57420A034BA4}"/>
              </a:ext>
            </a:extLst>
          </p:cNvPr>
          <p:cNvSpPr>
            <a:spLocks noGrp="1"/>
          </p:cNvSpPr>
          <p:nvPr>
            <p:ph type="ftr" sz="quarter" idx="12"/>
          </p:nvPr>
        </p:nvSpPr>
        <p:spPr/>
        <p:txBody>
          <a:bodyPr/>
          <a:lstStyle/>
          <a:p>
            <a:r>
              <a:rPr lang="en-ZA"/>
              <a:t>Add a footer</a:t>
            </a:r>
            <a:endParaRPr lang="en-ZA" dirty="0"/>
          </a:p>
        </p:txBody>
      </p:sp>
      <p:sp>
        <p:nvSpPr>
          <p:cNvPr id="4" name="Slide Number Placeholder 3">
            <a:extLst>
              <a:ext uri="{FF2B5EF4-FFF2-40B4-BE49-F238E27FC236}">
                <a16:creationId xmlns:a16="http://schemas.microsoft.com/office/drawing/2014/main" id="{853CF994-8B2C-443F-B695-7378DD360DAA}"/>
              </a:ext>
            </a:extLst>
          </p:cNvPr>
          <p:cNvSpPr>
            <a:spLocks noGrp="1"/>
          </p:cNvSpPr>
          <p:nvPr>
            <p:ph type="sldNum" sz="quarter" idx="33"/>
          </p:nvPr>
        </p:nvSpPr>
        <p:spPr/>
        <p:txBody>
          <a:bodyPr/>
          <a:lstStyle/>
          <a:p>
            <a:fld id="{19B51A1E-902D-48AF-9020-955120F399B6}" type="slidenum">
              <a:rPr lang="en-ZA" smtClean="0"/>
              <a:pPr/>
              <a:t>‹#›</a:t>
            </a:fld>
            <a:endParaRPr lang="en-ZA" dirty="0"/>
          </a:p>
        </p:txBody>
      </p:sp>
    </p:spTree>
    <p:extLst>
      <p:ext uri="{BB962C8B-B14F-4D97-AF65-F5344CB8AC3E}">
        <p14:creationId xmlns:p14="http://schemas.microsoft.com/office/powerpoint/2010/main" val="15058552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6D0504D-4610-4E9E-A2DB-8B701F044BBC}"/>
              </a:ext>
            </a:extLst>
          </p:cNvPr>
          <p:cNvSpPr>
            <a:spLocks noGrp="1"/>
          </p:cNvSpPr>
          <p:nvPr>
            <p:ph type="ftr" sz="quarter" idx="12"/>
          </p:nvPr>
        </p:nvSpPr>
        <p:spPr/>
        <p:txBody>
          <a:bodyPr/>
          <a:lstStyle/>
          <a:p>
            <a:r>
              <a:rPr lang="en-ZA"/>
              <a:t>Add a footer</a:t>
            </a:r>
            <a:endParaRPr lang="en-ZA" dirty="0"/>
          </a:p>
        </p:txBody>
      </p:sp>
      <p:sp>
        <p:nvSpPr>
          <p:cNvPr id="3" name="Slide Number Placeholder 2">
            <a:extLst>
              <a:ext uri="{FF2B5EF4-FFF2-40B4-BE49-F238E27FC236}">
                <a16:creationId xmlns:a16="http://schemas.microsoft.com/office/drawing/2014/main" id="{A95CDFA7-DEA3-4BBE-8D70-0AF654A1E6FF}"/>
              </a:ext>
            </a:extLst>
          </p:cNvPr>
          <p:cNvSpPr>
            <a:spLocks noGrp="1"/>
          </p:cNvSpPr>
          <p:nvPr>
            <p:ph type="sldNum" sz="quarter" idx="13"/>
          </p:nvPr>
        </p:nvSpPr>
        <p:spPr/>
        <p:txBody>
          <a:bodyPr/>
          <a:lstStyle/>
          <a:p>
            <a:fld id="{19B51A1E-902D-48AF-9020-955120F399B6}" type="slidenum">
              <a:rPr lang="en-ZA" smtClean="0"/>
              <a:pPr/>
              <a:t>‹#›</a:t>
            </a:fld>
            <a:endParaRPr lang="en-ZA" dirty="0"/>
          </a:p>
        </p:txBody>
      </p:sp>
      <p:sp>
        <p:nvSpPr>
          <p:cNvPr id="4" name="Title 3">
            <a:extLst>
              <a:ext uri="{FF2B5EF4-FFF2-40B4-BE49-F238E27FC236}">
                <a16:creationId xmlns:a16="http://schemas.microsoft.com/office/drawing/2014/main" id="{90694D9D-C633-4D52-965E-E5BBD9883037}"/>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397670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Slide 1">
    <p:bg>
      <p:bgPr>
        <a:solidFill>
          <a:schemeClr val="bg1">
            <a:lumMod val="95000"/>
          </a:schemeClr>
        </a:solidFill>
        <a:effectLst/>
      </p:bgPr>
    </p:bg>
    <p:spTree>
      <p:nvGrpSpPr>
        <p:cNvPr id="1" name=""/>
        <p:cNvGrpSpPr/>
        <p:nvPr/>
      </p:nvGrpSpPr>
      <p:grpSpPr>
        <a:xfrm>
          <a:off x="0" y="0"/>
          <a:ext cx="0" cy="0"/>
          <a:chOff x="0" y="0"/>
          <a:chExt cx="0" cy="0"/>
        </a:xfrm>
      </p:grpSpPr>
      <p:sp>
        <p:nvSpPr>
          <p:cNvPr id="41" name="Picture Placeholder 40">
            <a:extLst>
              <a:ext uri="{FF2B5EF4-FFF2-40B4-BE49-F238E27FC236}">
                <a16:creationId xmlns:a16="http://schemas.microsoft.com/office/drawing/2014/main" id="{EB7F0EE8-BE52-4A79-8FC8-4A2487FA01FC}"/>
              </a:ext>
            </a:extLst>
          </p:cNvPr>
          <p:cNvSpPr>
            <a:spLocks noGrp="1"/>
          </p:cNvSpPr>
          <p:nvPr>
            <p:ph type="pic" sz="quarter" idx="10" hasCustomPrompt="1"/>
          </p:nvPr>
        </p:nvSpPr>
        <p:spPr>
          <a:xfrm>
            <a:off x="0" y="0"/>
            <a:ext cx="9780588" cy="6371351"/>
          </a:xfrm>
          <a:solidFill>
            <a:schemeClr val="bg1">
              <a:lumMod val="85000"/>
            </a:schemeClr>
          </a:solidFill>
        </p:spPr>
        <p:txBody>
          <a:bodyPr anchor="ctr"/>
          <a:lstStyle>
            <a:lvl1pPr marL="0" indent="0" algn="ctr">
              <a:buNone/>
              <a:defRPr sz="1200" i="1">
                <a:latin typeface="Times New Roman" panose="02020603050405020304" pitchFamily="18" charset="0"/>
                <a:cs typeface="Times New Roman" panose="02020603050405020304" pitchFamily="18" charset="0"/>
              </a:defRPr>
            </a:lvl1pPr>
          </a:lstStyle>
          <a:p>
            <a:r>
              <a:rPr lang="en-ZA" dirty="0"/>
              <a:t>Insert or Drag and Drop </a:t>
            </a:r>
            <a:br>
              <a:rPr lang="en-ZA" dirty="0"/>
            </a:br>
            <a:r>
              <a:rPr lang="en-ZA" dirty="0"/>
              <a:t>your Photo Here</a:t>
            </a:r>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6235700" y="2204792"/>
            <a:ext cx="5956300" cy="1944000"/>
          </a:xfrm>
          <a:solidFill>
            <a:schemeClr val="bg1"/>
          </a:solidFill>
        </p:spPr>
        <p:txBody>
          <a:bodyPr vert="horz" lIns="180000" tIns="180000" rIns="252000" bIns="180000" rtlCol="0" anchor="t">
            <a:noAutofit/>
          </a:bodyPr>
          <a:lstStyle>
            <a:lvl1pPr algn="r">
              <a:defRPr lang="en-ZA" sz="6000" b="1" spc="-300" dirty="0"/>
            </a:lvl1pPr>
          </a:lstStyle>
          <a:p>
            <a:pPr lvl="0" algn="r"/>
            <a:r>
              <a:rPr lang="en-ZA" dirty="0"/>
              <a:t>Click to edit section divider</a:t>
            </a:r>
          </a:p>
        </p:txBody>
      </p:sp>
      <p:sp>
        <p:nvSpPr>
          <p:cNvPr id="7" name="Subtitle 2">
            <a:extLst>
              <a:ext uri="{FF2B5EF4-FFF2-40B4-BE49-F238E27FC236}">
                <a16:creationId xmlns:a16="http://schemas.microsoft.com/office/drawing/2014/main" id="{9E4D4535-D519-40ED-B8A4-2EA1276BB652}"/>
              </a:ext>
            </a:extLst>
          </p:cNvPr>
          <p:cNvSpPr>
            <a:spLocks noGrp="1"/>
          </p:cNvSpPr>
          <p:nvPr>
            <p:ph type="body" sz="quarter" idx="13" hasCustomPrompt="1"/>
          </p:nvPr>
        </p:nvSpPr>
        <p:spPr>
          <a:xfrm>
            <a:off x="6235700" y="4148860"/>
            <a:ext cx="5956300" cy="1100565"/>
          </a:xfrm>
          <a:solidFill>
            <a:schemeClr val="tx1">
              <a:alpha val="80000"/>
            </a:schemeClr>
          </a:solidFill>
        </p:spPr>
        <p:txBody>
          <a:bodyPr lIns="180000" tIns="180000" rIns="252000" bIns="180000"/>
          <a:lstStyle>
            <a:lvl1pPr marL="0" indent="0" algn="r">
              <a:buNone/>
              <a:defRPr sz="1800">
                <a:solidFill>
                  <a:schemeClr val="bg1"/>
                </a:solidFill>
              </a:defRPr>
            </a:lvl1pPr>
            <a:lvl2pPr marL="266700" indent="0" algn="r">
              <a:buNone/>
              <a:defRPr sz="1800">
                <a:solidFill>
                  <a:schemeClr val="bg1"/>
                </a:solidFill>
              </a:defRPr>
            </a:lvl2pPr>
            <a:lvl3pPr marL="542925" indent="0" algn="r">
              <a:buNone/>
              <a:defRPr sz="1800">
                <a:solidFill>
                  <a:schemeClr val="bg1"/>
                </a:solidFill>
              </a:defRPr>
            </a:lvl3pPr>
            <a:lvl4pPr marL="809625" indent="0" algn="r">
              <a:buNone/>
              <a:defRPr sz="1800">
                <a:solidFill>
                  <a:schemeClr val="bg1"/>
                </a:solidFill>
              </a:defRPr>
            </a:lvl4pPr>
            <a:lvl5pPr marL="1076325" indent="0" algn="r">
              <a:buNone/>
              <a:defRPr sz="1800">
                <a:solidFill>
                  <a:schemeClr val="bg1"/>
                </a:solidFill>
              </a:defRPr>
            </a:lvl5pPr>
          </a:lstStyle>
          <a:p>
            <a:pPr lvl="0"/>
            <a:r>
              <a:rPr lang="en-ZA" dirty="0"/>
              <a:t>Click to edit Master subtitle style</a:t>
            </a:r>
          </a:p>
        </p:txBody>
      </p:sp>
      <p:sp>
        <p:nvSpPr>
          <p:cNvPr id="4" name="Footer Placeholder 3">
            <a:extLst>
              <a:ext uri="{FF2B5EF4-FFF2-40B4-BE49-F238E27FC236}">
                <a16:creationId xmlns:a16="http://schemas.microsoft.com/office/drawing/2014/main" id="{6816FE98-6A12-44EC-8485-8B5EFABDF9B2}"/>
              </a:ext>
            </a:extLst>
          </p:cNvPr>
          <p:cNvSpPr>
            <a:spLocks noGrp="1"/>
          </p:cNvSpPr>
          <p:nvPr>
            <p:ph type="ftr" sz="quarter" idx="11"/>
          </p:nvPr>
        </p:nvSpPr>
        <p:spPr/>
        <p:txBody>
          <a:bodyPr/>
          <a:lstStyle/>
          <a:p>
            <a:r>
              <a:rPr lang="en-ZA"/>
              <a:t>Add a footer</a:t>
            </a:r>
            <a:endParaRPr lang="en-ZA" dirty="0"/>
          </a:p>
        </p:txBody>
      </p:sp>
      <p:sp>
        <p:nvSpPr>
          <p:cNvPr id="8" name="Rectangle 7">
            <a:extLst>
              <a:ext uri="{FF2B5EF4-FFF2-40B4-BE49-F238E27FC236}">
                <a16:creationId xmlns:a16="http://schemas.microsoft.com/office/drawing/2014/main" id="{51DD44D8-4A8F-4693-B90A-166855B29D25}"/>
              </a:ext>
            </a:extLst>
          </p:cNvPr>
          <p:cNvSpPr/>
          <p:nvPr userDrawn="1"/>
        </p:nvSpPr>
        <p:spPr>
          <a:xfrm>
            <a:off x="9780588" y="5247782"/>
            <a:ext cx="2411412" cy="1148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13" name="Rectangle 12">
            <a:extLst>
              <a:ext uri="{FF2B5EF4-FFF2-40B4-BE49-F238E27FC236}">
                <a16:creationId xmlns:a16="http://schemas.microsoft.com/office/drawing/2014/main" id="{EC0FBB1B-4F0E-4365-BF27-3150FC6C3B90}"/>
              </a:ext>
            </a:extLst>
          </p:cNvPr>
          <p:cNvSpPr/>
          <p:nvPr userDrawn="1"/>
        </p:nvSpPr>
        <p:spPr>
          <a:xfrm>
            <a:off x="9780103" y="6803351"/>
            <a:ext cx="1979897" cy="5465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4" name="Rectangle 13">
            <a:extLst>
              <a:ext uri="{FF2B5EF4-FFF2-40B4-BE49-F238E27FC236}">
                <a16:creationId xmlns:a16="http://schemas.microsoft.com/office/drawing/2014/main" id="{7A13D8A8-6C3D-4527-959D-41C3213F7F02}"/>
              </a:ext>
            </a:extLst>
          </p:cNvPr>
          <p:cNvSpPr/>
          <p:nvPr userDrawn="1"/>
        </p:nvSpPr>
        <p:spPr>
          <a:xfrm>
            <a:off x="0" y="6803351"/>
            <a:ext cx="9780104" cy="546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5" name="Rectangle 14">
            <a:extLst>
              <a:ext uri="{FF2B5EF4-FFF2-40B4-BE49-F238E27FC236}">
                <a16:creationId xmlns:a16="http://schemas.microsoft.com/office/drawing/2014/main" id="{9504A767-1C0B-484E-BF7D-CD42D30A52EE}"/>
              </a:ext>
            </a:extLst>
          </p:cNvPr>
          <p:cNvSpPr/>
          <p:nvPr userDrawn="1"/>
        </p:nvSpPr>
        <p:spPr>
          <a:xfrm>
            <a:off x="11760000" y="6803351"/>
            <a:ext cx="432000" cy="546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5" name="Slide Number Placeholder 4">
            <a:extLst>
              <a:ext uri="{FF2B5EF4-FFF2-40B4-BE49-F238E27FC236}">
                <a16:creationId xmlns:a16="http://schemas.microsoft.com/office/drawing/2014/main" id="{F50EF489-F21B-4E7C-9A44-D3CC8DC34F5F}"/>
              </a:ext>
            </a:extLst>
          </p:cNvPr>
          <p:cNvSpPr>
            <a:spLocks noGrp="1"/>
          </p:cNvSpPr>
          <p:nvPr>
            <p:ph type="sldNum" sz="quarter" idx="12"/>
          </p:nvPr>
        </p:nvSpPr>
        <p:spPr/>
        <p:txBody>
          <a:bodyPr/>
          <a:lstStyle/>
          <a:p>
            <a:fld id="{19B51A1E-902D-48AF-9020-955120F399B6}" type="slidenum">
              <a:rPr lang="en-ZA" smtClean="0"/>
              <a:pPr/>
              <a:t>‹#›</a:t>
            </a:fld>
            <a:endParaRPr lang="en-ZA" dirty="0"/>
          </a:p>
        </p:txBody>
      </p:sp>
    </p:spTree>
    <p:extLst>
      <p:ext uri="{BB962C8B-B14F-4D97-AF65-F5344CB8AC3E}">
        <p14:creationId xmlns:p14="http://schemas.microsoft.com/office/powerpoint/2010/main" val="24371590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er Slide 2">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41" name="Picture Placeholder 40">
            <a:extLst>
              <a:ext uri="{FF2B5EF4-FFF2-40B4-BE49-F238E27FC236}">
                <a16:creationId xmlns:a16="http://schemas.microsoft.com/office/drawing/2014/main" id="{EB7F0EE8-BE52-4A79-8FC8-4A2487FA01FC}"/>
              </a:ext>
            </a:extLst>
          </p:cNvPr>
          <p:cNvSpPr>
            <a:spLocks noGrp="1"/>
          </p:cNvSpPr>
          <p:nvPr>
            <p:ph type="pic" sz="quarter" idx="10" hasCustomPrompt="1"/>
          </p:nvPr>
        </p:nvSpPr>
        <p:spPr>
          <a:xfrm>
            <a:off x="2411412" y="0"/>
            <a:ext cx="9780588" cy="6371351"/>
          </a:xfrm>
          <a:solidFill>
            <a:schemeClr val="bg1">
              <a:lumMod val="85000"/>
            </a:schemeClr>
          </a:solidFill>
        </p:spPr>
        <p:txBody>
          <a:bodyPr anchor="ctr"/>
          <a:lstStyle>
            <a:lvl1pPr marL="0" indent="0" algn="ctr">
              <a:buNone/>
              <a:defRPr sz="1200" i="1">
                <a:latin typeface="Times New Roman" panose="02020603050405020304" pitchFamily="18" charset="0"/>
                <a:cs typeface="Times New Roman" panose="02020603050405020304" pitchFamily="18" charset="0"/>
              </a:defRPr>
            </a:lvl1pPr>
          </a:lstStyle>
          <a:p>
            <a:r>
              <a:rPr lang="en-ZA" dirty="0"/>
              <a:t>Insert or Drag and Drop </a:t>
            </a:r>
            <a:br>
              <a:rPr lang="en-ZA" dirty="0"/>
            </a:br>
            <a:r>
              <a:rPr lang="en-ZA" dirty="0"/>
              <a:t>your Photo Here</a:t>
            </a:r>
          </a:p>
        </p:txBody>
      </p:sp>
      <p:sp>
        <p:nvSpPr>
          <p:cNvPr id="3" name="Title 1">
            <a:extLst>
              <a:ext uri="{FF2B5EF4-FFF2-40B4-BE49-F238E27FC236}">
                <a16:creationId xmlns:a16="http://schemas.microsoft.com/office/drawing/2014/main" id="{E473AB13-DFF9-4538-9907-E261659E0E01}"/>
              </a:ext>
            </a:extLst>
          </p:cNvPr>
          <p:cNvSpPr>
            <a:spLocks noGrp="1"/>
          </p:cNvSpPr>
          <p:nvPr>
            <p:ph type="title" hasCustomPrompt="1"/>
          </p:nvPr>
        </p:nvSpPr>
        <p:spPr>
          <a:xfrm>
            <a:off x="-1700" y="2156226"/>
            <a:ext cx="5958000" cy="1958400"/>
          </a:xfrm>
          <a:solidFill>
            <a:schemeClr val="bg1"/>
          </a:solidFill>
        </p:spPr>
        <p:txBody>
          <a:bodyPr lIns="252000" tIns="180000" rIns="180000" bIns="180000"/>
          <a:lstStyle>
            <a:lvl1pPr>
              <a:defRPr sz="6000" b="1" spc="-300">
                <a:solidFill>
                  <a:schemeClr val="tx1">
                    <a:lumMod val="75000"/>
                    <a:lumOff val="25000"/>
                  </a:schemeClr>
                </a:solidFill>
                <a:latin typeface="+mj-lt"/>
              </a:defRPr>
            </a:lvl1pPr>
          </a:lstStyle>
          <a:p>
            <a:r>
              <a:rPr lang="en-ZA" dirty="0"/>
              <a:t>Click to edit section divider</a:t>
            </a:r>
          </a:p>
        </p:txBody>
      </p:sp>
      <p:sp>
        <p:nvSpPr>
          <p:cNvPr id="7" name="Subtitle 2">
            <a:extLst>
              <a:ext uri="{FF2B5EF4-FFF2-40B4-BE49-F238E27FC236}">
                <a16:creationId xmlns:a16="http://schemas.microsoft.com/office/drawing/2014/main" id="{9E4D4535-D519-40ED-B8A4-2EA1276BB652}"/>
              </a:ext>
            </a:extLst>
          </p:cNvPr>
          <p:cNvSpPr>
            <a:spLocks noGrp="1"/>
          </p:cNvSpPr>
          <p:nvPr>
            <p:ph type="body" sz="quarter" idx="13" hasCustomPrompt="1"/>
          </p:nvPr>
        </p:nvSpPr>
        <p:spPr>
          <a:xfrm>
            <a:off x="0" y="4110760"/>
            <a:ext cx="5956300" cy="1100565"/>
          </a:xfrm>
          <a:solidFill>
            <a:schemeClr val="tx1">
              <a:alpha val="80000"/>
            </a:schemeClr>
          </a:solidFill>
        </p:spPr>
        <p:txBody>
          <a:bodyPr lIns="252000" tIns="180000" rIns="180000" bIns="180000"/>
          <a:lstStyle>
            <a:lvl1pPr marL="0" indent="0" algn="l">
              <a:buNone/>
              <a:defRPr sz="1800">
                <a:solidFill>
                  <a:schemeClr val="bg1"/>
                </a:solidFill>
              </a:defRPr>
            </a:lvl1pPr>
            <a:lvl2pPr marL="266700" indent="0" algn="r">
              <a:buNone/>
              <a:defRPr sz="1800">
                <a:solidFill>
                  <a:schemeClr val="bg1"/>
                </a:solidFill>
              </a:defRPr>
            </a:lvl2pPr>
            <a:lvl3pPr marL="542925" indent="0" algn="r">
              <a:buNone/>
              <a:defRPr sz="1800">
                <a:solidFill>
                  <a:schemeClr val="bg1"/>
                </a:solidFill>
              </a:defRPr>
            </a:lvl3pPr>
            <a:lvl4pPr marL="809625" indent="0" algn="r">
              <a:buNone/>
              <a:defRPr sz="1800">
                <a:solidFill>
                  <a:schemeClr val="bg1"/>
                </a:solidFill>
              </a:defRPr>
            </a:lvl4pPr>
            <a:lvl5pPr marL="1076325" indent="0" algn="r">
              <a:buNone/>
              <a:defRPr sz="1800">
                <a:solidFill>
                  <a:schemeClr val="bg1"/>
                </a:solidFill>
              </a:defRPr>
            </a:lvl5pPr>
          </a:lstStyle>
          <a:p>
            <a:pPr lvl="0"/>
            <a:r>
              <a:rPr lang="en-ZA" dirty="0"/>
              <a:t>Click to edit Master subtitle style</a:t>
            </a:r>
          </a:p>
        </p:txBody>
      </p:sp>
      <p:sp>
        <p:nvSpPr>
          <p:cNvPr id="4" name="Footer Placeholder 3">
            <a:extLst>
              <a:ext uri="{FF2B5EF4-FFF2-40B4-BE49-F238E27FC236}">
                <a16:creationId xmlns:a16="http://schemas.microsoft.com/office/drawing/2014/main" id="{6816FE98-6A12-44EC-8485-8B5EFABDF9B2}"/>
              </a:ext>
            </a:extLst>
          </p:cNvPr>
          <p:cNvSpPr>
            <a:spLocks noGrp="1"/>
          </p:cNvSpPr>
          <p:nvPr>
            <p:ph type="ftr" sz="quarter" idx="11"/>
          </p:nvPr>
        </p:nvSpPr>
        <p:spPr/>
        <p:txBody>
          <a:bodyPr/>
          <a:lstStyle/>
          <a:p>
            <a:r>
              <a:rPr lang="en-ZA"/>
              <a:t>Add a footer</a:t>
            </a:r>
            <a:endParaRPr lang="en-ZA" dirty="0"/>
          </a:p>
        </p:txBody>
      </p:sp>
      <p:sp>
        <p:nvSpPr>
          <p:cNvPr id="8" name="Rectangle 7">
            <a:extLst>
              <a:ext uri="{FF2B5EF4-FFF2-40B4-BE49-F238E27FC236}">
                <a16:creationId xmlns:a16="http://schemas.microsoft.com/office/drawing/2014/main" id="{51DD44D8-4A8F-4693-B90A-166855B29D25}"/>
              </a:ext>
            </a:extLst>
          </p:cNvPr>
          <p:cNvSpPr/>
          <p:nvPr userDrawn="1"/>
        </p:nvSpPr>
        <p:spPr>
          <a:xfrm>
            <a:off x="0" y="5209682"/>
            <a:ext cx="2411412" cy="1148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ZA" dirty="0"/>
          </a:p>
        </p:txBody>
      </p:sp>
      <p:sp>
        <p:nvSpPr>
          <p:cNvPr id="13" name="Rectangle 12">
            <a:extLst>
              <a:ext uri="{FF2B5EF4-FFF2-40B4-BE49-F238E27FC236}">
                <a16:creationId xmlns:a16="http://schemas.microsoft.com/office/drawing/2014/main" id="{EC0FBB1B-4F0E-4365-BF27-3150FC6C3B90}"/>
              </a:ext>
            </a:extLst>
          </p:cNvPr>
          <p:cNvSpPr/>
          <p:nvPr userDrawn="1"/>
        </p:nvSpPr>
        <p:spPr>
          <a:xfrm>
            <a:off x="9780103" y="6803351"/>
            <a:ext cx="1979897" cy="5465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4" name="Rectangle 13">
            <a:extLst>
              <a:ext uri="{FF2B5EF4-FFF2-40B4-BE49-F238E27FC236}">
                <a16:creationId xmlns:a16="http://schemas.microsoft.com/office/drawing/2014/main" id="{7A13D8A8-6C3D-4527-959D-41C3213F7F02}"/>
              </a:ext>
            </a:extLst>
          </p:cNvPr>
          <p:cNvSpPr/>
          <p:nvPr userDrawn="1"/>
        </p:nvSpPr>
        <p:spPr>
          <a:xfrm>
            <a:off x="0" y="6803351"/>
            <a:ext cx="9780104" cy="546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5" name="Rectangle 14">
            <a:extLst>
              <a:ext uri="{FF2B5EF4-FFF2-40B4-BE49-F238E27FC236}">
                <a16:creationId xmlns:a16="http://schemas.microsoft.com/office/drawing/2014/main" id="{9504A767-1C0B-484E-BF7D-CD42D30A52EE}"/>
              </a:ext>
            </a:extLst>
          </p:cNvPr>
          <p:cNvSpPr/>
          <p:nvPr userDrawn="1"/>
        </p:nvSpPr>
        <p:spPr>
          <a:xfrm>
            <a:off x="11760000" y="6803351"/>
            <a:ext cx="432000" cy="546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5" name="Slide Number Placeholder 4">
            <a:extLst>
              <a:ext uri="{FF2B5EF4-FFF2-40B4-BE49-F238E27FC236}">
                <a16:creationId xmlns:a16="http://schemas.microsoft.com/office/drawing/2014/main" id="{F50EF489-F21B-4E7C-9A44-D3CC8DC34F5F}"/>
              </a:ext>
            </a:extLst>
          </p:cNvPr>
          <p:cNvSpPr>
            <a:spLocks noGrp="1"/>
          </p:cNvSpPr>
          <p:nvPr>
            <p:ph type="sldNum" sz="quarter" idx="12"/>
          </p:nvPr>
        </p:nvSpPr>
        <p:spPr/>
        <p:txBody>
          <a:bodyPr/>
          <a:lstStyle/>
          <a:p>
            <a:fld id="{19B51A1E-902D-48AF-9020-955120F399B6}" type="slidenum">
              <a:rPr lang="en-ZA" smtClean="0"/>
              <a:pPr/>
              <a:t>‹#›</a:t>
            </a:fld>
            <a:endParaRPr lang="en-ZA" dirty="0"/>
          </a:p>
        </p:txBody>
      </p:sp>
    </p:spTree>
    <p:extLst>
      <p:ext uri="{BB962C8B-B14F-4D97-AF65-F5344CB8AC3E}">
        <p14:creationId xmlns:p14="http://schemas.microsoft.com/office/powerpoint/2010/main" val="22828585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xt Image Layout 1">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890ED7CE-A9D2-4D19-B978-56BFB74E657C}"/>
              </a:ext>
            </a:extLst>
          </p:cNvPr>
          <p:cNvSpPr>
            <a:spLocks noGrp="1"/>
          </p:cNvSpPr>
          <p:nvPr>
            <p:ph type="pic" sz="quarter" idx="14" hasCustomPrompt="1"/>
          </p:nvPr>
        </p:nvSpPr>
        <p:spPr>
          <a:xfrm>
            <a:off x="6096000" y="-1"/>
            <a:ext cx="6096000" cy="6371351"/>
          </a:xfrm>
          <a:solidFill>
            <a:schemeClr val="bg1">
              <a:lumMod val="95000"/>
            </a:schemeClr>
          </a:solidFill>
        </p:spPr>
        <p:txBody>
          <a:bodyPr tIns="1584000" anchor="t"/>
          <a:lstStyle>
            <a:lvl1pPr marL="0" indent="0" algn="ctr">
              <a:buNone/>
              <a:defRPr sz="1200" i="1">
                <a:latin typeface="Times New Roman" panose="02020603050405020304" pitchFamily="18" charset="0"/>
                <a:cs typeface="Times New Roman" panose="02020603050405020304" pitchFamily="18" charset="0"/>
              </a:defRPr>
            </a:lvl1pPr>
          </a:lstStyle>
          <a:p>
            <a:r>
              <a:rPr lang="en-ZA" dirty="0"/>
              <a:t>Insert or Drag &amp; Drop your photo</a:t>
            </a:r>
          </a:p>
        </p:txBody>
      </p:sp>
      <p:sp>
        <p:nvSpPr>
          <p:cNvPr id="2" name="Title 1">
            <a:extLst>
              <a:ext uri="{FF2B5EF4-FFF2-40B4-BE49-F238E27FC236}">
                <a16:creationId xmlns:a16="http://schemas.microsoft.com/office/drawing/2014/main" id="{40EE479C-D1F6-4BAC-80D2-90EF74E3261A}"/>
              </a:ext>
            </a:extLst>
          </p:cNvPr>
          <p:cNvSpPr>
            <a:spLocks noGrp="1"/>
          </p:cNvSpPr>
          <p:nvPr>
            <p:ph type="title" hasCustomPrompt="1"/>
          </p:nvPr>
        </p:nvSpPr>
        <p:spPr>
          <a:xfrm>
            <a:off x="7111800" y="3802899"/>
            <a:ext cx="4648200" cy="985000"/>
          </a:xfrm>
          <a:solidFill>
            <a:schemeClr val="bg1"/>
          </a:solidFill>
        </p:spPr>
        <p:txBody>
          <a:bodyPr lIns="180000" tIns="180000" rIns="180000" bIns="180000"/>
          <a:lstStyle>
            <a:lvl1pPr algn="r">
              <a:defRPr sz="6000" b="1" spc="-300">
                <a:solidFill>
                  <a:schemeClr val="tx1">
                    <a:lumMod val="75000"/>
                    <a:lumOff val="25000"/>
                  </a:schemeClr>
                </a:solidFill>
              </a:defRPr>
            </a:lvl1pPr>
          </a:lstStyle>
          <a:p>
            <a:r>
              <a:rPr lang="en-US" dirty="0"/>
              <a:t>Edit page title</a:t>
            </a:r>
            <a:endParaRPr lang="en-ZA" dirty="0"/>
          </a:p>
        </p:txBody>
      </p:sp>
      <p:sp>
        <p:nvSpPr>
          <p:cNvPr id="10" name="Subtitle 2">
            <a:extLst>
              <a:ext uri="{FF2B5EF4-FFF2-40B4-BE49-F238E27FC236}">
                <a16:creationId xmlns:a16="http://schemas.microsoft.com/office/drawing/2014/main" id="{3FAEED1D-0E66-4F74-9455-675F5CB7EAD4}"/>
              </a:ext>
            </a:extLst>
          </p:cNvPr>
          <p:cNvSpPr>
            <a:spLocks noGrp="1"/>
          </p:cNvSpPr>
          <p:nvPr>
            <p:ph type="body" sz="quarter" idx="32" hasCustomPrompt="1"/>
          </p:nvPr>
        </p:nvSpPr>
        <p:spPr>
          <a:xfrm>
            <a:off x="7111800" y="4787900"/>
            <a:ext cx="4648200" cy="1162800"/>
          </a:xfrm>
          <a:solidFill>
            <a:schemeClr val="tx1">
              <a:alpha val="80000"/>
            </a:schemeClr>
          </a:solidFill>
        </p:spPr>
        <p:txBody>
          <a:bodyPr lIns="180000" tIns="180000" rIns="180000" bIns="180000"/>
          <a:lstStyle>
            <a:lvl1pPr marL="0" indent="0" algn="r">
              <a:buNone/>
              <a:defRPr>
                <a:solidFill>
                  <a:schemeClr val="bg1"/>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Subtitle</a:t>
            </a:r>
          </a:p>
        </p:txBody>
      </p:sp>
      <p:sp>
        <p:nvSpPr>
          <p:cNvPr id="3" name="Content Placeholder 2">
            <a:extLst>
              <a:ext uri="{FF2B5EF4-FFF2-40B4-BE49-F238E27FC236}">
                <a16:creationId xmlns:a16="http://schemas.microsoft.com/office/drawing/2014/main" id="{A22238F2-C6EC-476F-8371-119AECBA5622}"/>
              </a:ext>
            </a:extLst>
          </p:cNvPr>
          <p:cNvSpPr>
            <a:spLocks noGrp="1"/>
          </p:cNvSpPr>
          <p:nvPr>
            <p:ph sz="half" idx="1"/>
          </p:nvPr>
        </p:nvSpPr>
        <p:spPr>
          <a:xfrm>
            <a:off x="432000" y="2668686"/>
            <a:ext cx="5472000" cy="2999426"/>
          </a:xfrm>
        </p:spPr>
        <p:txBody>
          <a:bodyPr anchor="b"/>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ZA" dirty="0"/>
              <a:t>Add a footer</a:t>
            </a:r>
          </a:p>
        </p:txBody>
      </p:sp>
      <p:sp>
        <p:nvSpPr>
          <p:cNvPr id="5" name="Slide Number Placeholder 4">
            <a:extLst>
              <a:ext uri="{FF2B5EF4-FFF2-40B4-BE49-F238E27FC236}">
                <a16:creationId xmlns:a16="http://schemas.microsoft.com/office/drawing/2014/main" id="{0505ED12-A431-4761-87A4-F05164BE0221}"/>
              </a:ext>
            </a:extLst>
          </p:cNvPr>
          <p:cNvSpPr>
            <a:spLocks noGrp="1"/>
          </p:cNvSpPr>
          <p:nvPr>
            <p:ph type="sldNum" sz="quarter" idx="33"/>
          </p:nvPr>
        </p:nvSpPr>
        <p:spPr/>
        <p:txBody>
          <a:bodyPr/>
          <a:lstStyle/>
          <a:p>
            <a:fld id="{19B51A1E-902D-48AF-9020-955120F399B6}" type="slidenum">
              <a:rPr lang="en-ZA" smtClean="0"/>
              <a:pPr/>
              <a:t>‹#›</a:t>
            </a:fld>
            <a:endParaRPr lang="en-ZA" dirty="0"/>
          </a:p>
        </p:txBody>
      </p:sp>
      <p:sp>
        <p:nvSpPr>
          <p:cNvPr id="8" name="Rectangle 7">
            <a:extLst>
              <a:ext uri="{FF2B5EF4-FFF2-40B4-BE49-F238E27FC236}">
                <a16:creationId xmlns:a16="http://schemas.microsoft.com/office/drawing/2014/main" id="{1508F53F-6AA2-4060-904A-BC90211DC043}"/>
              </a:ext>
            </a:extLst>
          </p:cNvPr>
          <p:cNvSpPr/>
          <p:nvPr userDrawn="1"/>
        </p:nvSpPr>
        <p:spPr>
          <a:xfrm>
            <a:off x="9348588" y="3700775"/>
            <a:ext cx="2411412" cy="11482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ZA" dirty="0"/>
          </a:p>
        </p:txBody>
      </p:sp>
    </p:spTree>
    <p:extLst>
      <p:ext uri="{BB962C8B-B14F-4D97-AF65-F5344CB8AC3E}">
        <p14:creationId xmlns:p14="http://schemas.microsoft.com/office/powerpoint/2010/main" val="13501039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 Image Layout 2">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890ED7CE-A9D2-4D19-B978-56BFB74E657C}"/>
              </a:ext>
            </a:extLst>
          </p:cNvPr>
          <p:cNvSpPr>
            <a:spLocks noGrp="1"/>
          </p:cNvSpPr>
          <p:nvPr>
            <p:ph type="pic" sz="quarter" idx="14" hasCustomPrompt="1"/>
          </p:nvPr>
        </p:nvSpPr>
        <p:spPr>
          <a:xfrm>
            <a:off x="0" y="-1"/>
            <a:ext cx="6096000" cy="6371351"/>
          </a:xfrm>
          <a:solidFill>
            <a:schemeClr val="bg1">
              <a:lumMod val="95000"/>
            </a:schemeClr>
          </a:solidFill>
        </p:spPr>
        <p:txBody>
          <a:bodyPr tIns="1584000" anchor="t"/>
          <a:lstStyle>
            <a:lvl1pPr marL="0" indent="0" algn="ctr">
              <a:buNone/>
              <a:defRPr sz="1200" i="1">
                <a:latin typeface="Times New Roman" panose="02020603050405020304" pitchFamily="18" charset="0"/>
                <a:cs typeface="Times New Roman" panose="02020603050405020304" pitchFamily="18" charset="0"/>
              </a:defRPr>
            </a:lvl1pPr>
          </a:lstStyle>
          <a:p>
            <a:r>
              <a:rPr lang="en-ZA" dirty="0"/>
              <a:t>Insert or Drag &amp; Drop your photo</a:t>
            </a:r>
          </a:p>
        </p:txBody>
      </p:sp>
      <p:sp>
        <p:nvSpPr>
          <p:cNvPr id="2" name="Title 1">
            <a:extLst>
              <a:ext uri="{FF2B5EF4-FFF2-40B4-BE49-F238E27FC236}">
                <a16:creationId xmlns:a16="http://schemas.microsoft.com/office/drawing/2014/main" id="{40EE479C-D1F6-4BAC-80D2-90EF74E3261A}"/>
              </a:ext>
            </a:extLst>
          </p:cNvPr>
          <p:cNvSpPr>
            <a:spLocks noGrp="1"/>
          </p:cNvSpPr>
          <p:nvPr>
            <p:ph type="title" hasCustomPrompt="1"/>
          </p:nvPr>
        </p:nvSpPr>
        <p:spPr>
          <a:xfrm>
            <a:off x="5118100" y="1869795"/>
            <a:ext cx="6641900" cy="1124345"/>
          </a:xfrm>
          <a:solidFill>
            <a:schemeClr val="bg1">
              <a:lumMod val="95000"/>
            </a:schemeClr>
          </a:solidFill>
        </p:spPr>
        <p:txBody>
          <a:bodyPr lIns="180000" tIns="180000" rIns="180000" bIns="180000"/>
          <a:lstStyle>
            <a:lvl1pPr algn="l">
              <a:defRPr sz="6000" b="1" spc="-300">
                <a:solidFill>
                  <a:schemeClr val="tx1">
                    <a:lumMod val="75000"/>
                    <a:lumOff val="25000"/>
                  </a:schemeClr>
                </a:solidFill>
              </a:defRPr>
            </a:lvl1pPr>
          </a:lstStyle>
          <a:p>
            <a:r>
              <a:rPr lang="en-US" dirty="0"/>
              <a:t>Click to edit page title</a:t>
            </a:r>
            <a:endParaRPr lang="en-ZA" dirty="0"/>
          </a:p>
        </p:txBody>
      </p:sp>
      <p:sp>
        <p:nvSpPr>
          <p:cNvPr id="10" name="Subtitle 2">
            <a:extLst>
              <a:ext uri="{FF2B5EF4-FFF2-40B4-BE49-F238E27FC236}">
                <a16:creationId xmlns:a16="http://schemas.microsoft.com/office/drawing/2014/main" id="{3FAEED1D-0E66-4F74-9455-675F5CB7EAD4}"/>
              </a:ext>
            </a:extLst>
          </p:cNvPr>
          <p:cNvSpPr>
            <a:spLocks noGrp="1"/>
          </p:cNvSpPr>
          <p:nvPr>
            <p:ph type="body" sz="quarter" idx="32" hasCustomPrompt="1"/>
          </p:nvPr>
        </p:nvSpPr>
        <p:spPr>
          <a:xfrm>
            <a:off x="5118334" y="2994141"/>
            <a:ext cx="6641626" cy="590155"/>
          </a:xfrm>
          <a:solidFill>
            <a:schemeClr val="tx1">
              <a:alpha val="80000"/>
            </a:schemeClr>
          </a:solidFill>
        </p:spPr>
        <p:txBody>
          <a:bodyPr lIns="180000" tIns="180000" rIns="180000" bIns="180000"/>
          <a:lstStyle>
            <a:lvl1pPr marL="0" indent="0" algn="l">
              <a:buNone/>
              <a:defRPr>
                <a:solidFill>
                  <a:schemeClr val="bg1"/>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Subtitle</a:t>
            </a:r>
            <a:endParaRPr lang="en-ZA" dirty="0"/>
          </a:p>
        </p:txBody>
      </p:sp>
      <p:sp>
        <p:nvSpPr>
          <p:cNvPr id="3" name="Content Placeholder 2">
            <a:extLst>
              <a:ext uri="{FF2B5EF4-FFF2-40B4-BE49-F238E27FC236}">
                <a16:creationId xmlns:a16="http://schemas.microsoft.com/office/drawing/2014/main" id="{A22238F2-C6EC-476F-8371-119AECBA5622}"/>
              </a:ext>
            </a:extLst>
          </p:cNvPr>
          <p:cNvSpPr>
            <a:spLocks noGrp="1"/>
          </p:cNvSpPr>
          <p:nvPr>
            <p:ph sz="half" idx="1"/>
          </p:nvPr>
        </p:nvSpPr>
        <p:spPr>
          <a:xfrm>
            <a:off x="6288000" y="3763648"/>
            <a:ext cx="5472000" cy="2428351"/>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ZA" dirty="0"/>
              <a:t>Add a footer</a:t>
            </a:r>
          </a:p>
        </p:txBody>
      </p:sp>
      <p:sp>
        <p:nvSpPr>
          <p:cNvPr id="5" name="Slide Number Placeholder 4">
            <a:extLst>
              <a:ext uri="{FF2B5EF4-FFF2-40B4-BE49-F238E27FC236}">
                <a16:creationId xmlns:a16="http://schemas.microsoft.com/office/drawing/2014/main" id="{0505ED12-A431-4761-87A4-F05164BE0221}"/>
              </a:ext>
            </a:extLst>
          </p:cNvPr>
          <p:cNvSpPr>
            <a:spLocks noGrp="1"/>
          </p:cNvSpPr>
          <p:nvPr>
            <p:ph type="sldNum" sz="quarter" idx="33"/>
          </p:nvPr>
        </p:nvSpPr>
        <p:spPr/>
        <p:txBody>
          <a:bodyPr/>
          <a:lstStyle/>
          <a:p>
            <a:fld id="{19B51A1E-902D-48AF-9020-955120F399B6}" type="slidenum">
              <a:rPr lang="en-ZA" smtClean="0"/>
              <a:pPr/>
              <a:t>‹#›</a:t>
            </a:fld>
            <a:endParaRPr lang="en-ZA" dirty="0"/>
          </a:p>
        </p:txBody>
      </p:sp>
      <p:sp>
        <p:nvSpPr>
          <p:cNvPr id="8" name="Rectangle 7">
            <a:extLst>
              <a:ext uri="{FF2B5EF4-FFF2-40B4-BE49-F238E27FC236}">
                <a16:creationId xmlns:a16="http://schemas.microsoft.com/office/drawing/2014/main" id="{FA5285E0-8F27-49C4-AADF-92A3B72D41FD}"/>
              </a:ext>
            </a:extLst>
          </p:cNvPr>
          <p:cNvSpPr/>
          <p:nvPr userDrawn="1"/>
        </p:nvSpPr>
        <p:spPr>
          <a:xfrm>
            <a:off x="9775824" y="1762069"/>
            <a:ext cx="1984175" cy="1148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ZA" dirty="0"/>
          </a:p>
        </p:txBody>
      </p:sp>
    </p:spTree>
    <p:extLst>
      <p:ext uri="{BB962C8B-B14F-4D97-AF65-F5344CB8AC3E}">
        <p14:creationId xmlns:p14="http://schemas.microsoft.com/office/powerpoint/2010/main" val="3843892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88DD7-6DAF-436D-B04A-EBCCAA36917C}"/>
              </a:ext>
            </a:extLst>
          </p:cNvPr>
          <p:cNvSpPr>
            <a:spLocks noGrp="1"/>
          </p:cNvSpPr>
          <p:nvPr>
            <p:ph type="title" hasCustomPrompt="1"/>
          </p:nvPr>
        </p:nvSpPr>
        <p:spPr>
          <a:xfrm>
            <a:off x="432000" y="432000"/>
            <a:ext cx="11340000" cy="432000"/>
          </a:xfrm>
        </p:spPr>
        <p:txBody>
          <a:bodyPr/>
          <a:lstStyle>
            <a:lvl1pPr>
              <a:defRPr>
                <a:solidFill>
                  <a:schemeClr val="tx1">
                    <a:lumMod val="75000"/>
                    <a:lumOff val="25000"/>
                  </a:schemeClr>
                </a:solidFill>
              </a:defRPr>
            </a:lvl1pPr>
          </a:lstStyle>
          <a:p>
            <a:r>
              <a:rPr lang="en-ZA" dirty="0"/>
              <a:t>Click to edit page title</a:t>
            </a:r>
          </a:p>
        </p:txBody>
      </p:sp>
      <p:sp>
        <p:nvSpPr>
          <p:cNvPr id="9" name="Subtitle 2">
            <a:extLst>
              <a:ext uri="{FF2B5EF4-FFF2-40B4-BE49-F238E27FC236}">
                <a16:creationId xmlns:a16="http://schemas.microsoft.com/office/drawing/2014/main" id="{E4633398-8EC3-417B-BEA6-101D8F224678}"/>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Subtitle</a:t>
            </a:r>
            <a:endParaRPr lang="en-ZA" dirty="0"/>
          </a:p>
        </p:txBody>
      </p:sp>
      <p:sp>
        <p:nvSpPr>
          <p:cNvPr id="3" name="Comparison Left Placeholder 1">
            <a:extLst>
              <a:ext uri="{FF2B5EF4-FFF2-40B4-BE49-F238E27FC236}">
                <a16:creationId xmlns:a16="http://schemas.microsoft.com/office/drawing/2014/main" id="{9322B50D-6A7D-41C6-BA57-613BC231DF36}"/>
              </a:ext>
            </a:extLst>
          </p:cNvPr>
          <p:cNvSpPr>
            <a:spLocks noGrp="1"/>
          </p:cNvSpPr>
          <p:nvPr>
            <p:ph type="body" idx="1"/>
          </p:nvPr>
        </p:nvSpPr>
        <p:spPr>
          <a:xfrm>
            <a:off x="432000" y="1515834"/>
            <a:ext cx="5472000" cy="360000"/>
          </a:xfrm>
        </p:spPr>
        <p:txBody>
          <a:bodyPr anchor="t"/>
          <a:lstStyle>
            <a:lvl1pPr marL="0" indent="0">
              <a:buNone/>
              <a:defRPr sz="2400" b="1">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2">
            <a:extLst>
              <a:ext uri="{FF2B5EF4-FFF2-40B4-BE49-F238E27FC236}">
                <a16:creationId xmlns:a16="http://schemas.microsoft.com/office/drawing/2014/main" id="{9FD584DA-F775-47B8-A1D7-6556AD5FCBD2}"/>
              </a:ext>
            </a:extLst>
          </p:cNvPr>
          <p:cNvSpPr>
            <a:spLocks noGrp="1"/>
          </p:cNvSpPr>
          <p:nvPr>
            <p:ph sz="half" idx="2"/>
          </p:nvPr>
        </p:nvSpPr>
        <p:spPr>
          <a:xfrm>
            <a:off x="432000" y="2023668"/>
            <a:ext cx="5472000" cy="4168332"/>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ZA" dirty="0"/>
          </a:p>
        </p:txBody>
      </p:sp>
      <p:sp>
        <p:nvSpPr>
          <p:cNvPr id="12" name="Comparison Left Placeholder 2">
            <a:extLst>
              <a:ext uri="{FF2B5EF4-FFF2-40B4-BE49-F238E27FC236}">
                <a16:creationId xmlns:a16="http://schemas.microsoft.com/office/drawing/2014/main" id="{78A963F8-6F6E-440E-B3B3-DDE13C083A36}"/>
              </a:ext>
            </a:extLst>
          </p:cNvPr>
          <p:cNvSpPr>
            <a:spLocks noGrp="1"/>
          </p:cNvSpPr>
          <p:nvPr>
            <p:ph type="body" sz="quarter" idx="13"/>
          </p:nvPr>
        </p:nvSpPr>
        <p:spPr>
          <a:xfrm>
            <a:off x="6300000" y="1516359"/>
            <a:ext cx="5472000" cy="358775"/>
          </a:xfrm>
        </p:spPr>
        <p:txBody>
          <a:bodyPr/>
          <a:lstStyle>
            <a:lvl1pPr marL="0" indent="0">
              <a:buNone/>
              <a:defRPr sz="2400" b="1"/>
            </a:lvl1pPr>
          </a:lstStyle>
          <a:p>
            <a:pPr lvl="0"/>
            <a:r>
              <a:rPr lang="en-US"/>
              <a:t>Edit Master text styles</a:t>
            </a:r>
          </a:p>
        </p:txBody>
      </p:sp>
      <p:sp>
        <p:nvSpPr>
          <p:cNvPr id="8" name="Text Placeholder 4">
            <a:extLst>
              <a:ext uri="{FF2B5EF4-FFF2-40B4-BE49-F238E27FC236}">
                <a16:creationId xmlns:a16="http://schemas.microsoft.com/office/drawing/2014/main" id="{DF0A5256-B267-47DA-858A-0F3867CB6139}"/>
              </a:ext>
            </a:extLst>
          </p:cNvPr>
          <p:cNvSpPr>
            <a:spLocks noGrp="1"/>
          </p:cNvSpPr>
          <p:nvPr>
            <p:ph type="body" sz="quarter" idx="12"/>
          </p:nvPr>
        </p:nvSpPr>
        <p:spPr>
          <a:xfrm>
            <a:off x="6299887" y="2020359"/>
            <a:ext cx="5472113" cy="417089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
        <p:nvSpPr>
          <p:cNvPr id="5" name="Footer Placeholder 4">
            <a:extLst>
              <a:ext uri="{FF2B5EF4-FFF2-40B4-BE49-F238E27FC236}">
                <a16:creationId xmlns:a16="http://schemas.microsoft.com/office/drawing/2014/main" id="{646B8F99-FAB0-4B33-87ED-9FF46D11A907}"/>
              </a:ext>
            </a:extLst>
          </p:cNvPr>
          <p:cNvSpPr>
            <a:spLocks noGrp="1"/>
          </p:cNvSpPr>
          <p:nvPr>
            <p:ph type="ftr" sz="quarter" idx="14"/>
          </p:nvPr>
        </p:nvSpPr>
        <p:spPr/>
        <p:txBody>
          <a:bodyPr/>
          <a:lstStyle/>
          <a:p>
            <a:r>
              <a:rPr lang="en-ZA" dirty="0"/>
              <a:t>Add a footer</a:t>
            </a:r>
          </a:p>
        </p:txBody>
      </p:sp>
      <p:sp>
        <p:nvSpPr>
          <p:cNvPr id="6" name="Slide Number Placeholder 5">
            <a:extLst>
              <a:ext uri="{FF2B5EF4-FFF2-40B4-BE49-F238E27FC236}">
                <a16:creationId xmlns:a16="http://schemas.microsoft.com/office/drawing/2014/main" id="{18733E7E-50D2-4F6C-9DF2-CF4C98C4B847}"/>
              </a:ext>
            </a:extLst>
          </p:cNvPr>
          <p:cNvSpPr>
            <a:spLocks noGrp="1"/>
          </p:cNvSpPr>
          <p:nvPr>
            <p:ph type="sldNum" sz="quarter" idx="33"/>
          </p:nvPr>
        </p:nvSpPr>
        <p:spPr/>
        <p:txBody>
          <a:bodyPr/>
          <a:lstStyle/>
          <a:p>
            <a:fld id="{19B51A1E-902D-48AF-9020-955120F399B6}" type="slidenum">
              <a:rPr lang="en-ZA" smtClean="0"/>
              <a:pPr/>
              <a:t>‹#›</a:t>
            </a:fld>
            <a:endParaRPr lang="en-ZA" dirty="0"/>
          </a:p>
        </p:txBody>
      </p:sp>
    </p:spTree>
    <p:extLst>
      <p:ext uri="{BB962C8B-B14F-4D97-AF65-F5344CB8AC3E}">
        <p14:creationId xmlns:p14="http://schemas.microsoft.com/office/powerpoint/2010/main" val="25099557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arge Photo">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890ED7CE-A9D2-4D19-B978-56BFB74E657C}"/>
              </a:ext>
            </a:extLst>
          </p:cNvPr>
          <p:cNvSpPr>
            <a:spLocks noGrp="1"/>
          </p:cNvSpPr>
          <p:nvPr>
            <p:ph type="pic" sz="quarter" idx="14" hasCustomPrompt="1"/>
          </p:nvPr>
        </p:nvSpPr>
        <p:spPr>
          <a:xfrm>
            <a:off x="0" y="1"/>
            <a:ext cx="12192000" cy="6371350"/>
          </a:xfrm>
          <a:solidFill>
            <a:schemeClr val="bg1">
              <a:lumMod val="85000"/>
            </a:schemeClr>
          </a:solidFill>
        </p:spPr>
        <p:txBody>
          <a:bodyPr anchor="ctr"/>
          <a:lstStyle>
            <a:lvl1pPr marL="0" indent="0" algn="ctr">
              <a:buNone/>
              <a:defRPr sz="1200" i="1">
                <a:latin typeface="Times New Roman" panose="02020603050405020304" pitchFamily="18" charset="0"/>
                <a:cs typeface="Times New Roman" panose="02020603050405020304" pitchFamily="18" charset="0"/>
              </a:defRPr>
            </a:lvl1pPr>
          </a:lstStyle>
          <a:p>
            <a:r>
              <a:rPr lang="en-ZA" dirty="0"/>
              <a:t>Insert or Drag &amp; Drop your photo</a:t>
            </a:r>
          </a:p>
        </p:txBody>
      </p:sp>
      <p:sp>
        <p:nvSpPr>
          <p:cNvPr id="3" name="Content Placeholder 2">
            <a:extLst>
              <a:ext uri="{FF2B5EF4-FFF2-40B4-BE49-F238E27FC236}">
                <a16:creationId xmlns:a16="http://schemas.microsoft.com/office/drawing/2014/main" id="{A22238F2-C6EC-476F-8371-119AECBA5622}"/>
              </a:ext>
            </a:extLst>
          </p:cNvPr>
          <p:cNvSpPr>
            <a:spLocks noGrp="1"/>
          </p:cNvSpPr>
          <p:nvPr>
            <p:ph sz="half" idx="1" hasCustomPrompt="1"/>
          </p:nvPr>
        </p:nvSpPr>
        <p:spPr>
          <a:xfrm>
            <a:off x="6096000" y="5359400"/>
            <a:ext cx="5664000" cy="565899"/>
          </a:xfrm>
          <a:solidFill>
            <a:schemeClr val="tx1"/>
          </a:solidFill>
        </p:spPr>
        <p:txBody>
          <a:bodyPr lIns="180000" tIns="180000" rIns="180000" bIns="180000" anchor="ctr"/>
          <a:lstStyle>
            <a:lvl1pPr marL="0" indent="0" algn="r">
              <a:buNone/>
              <a:defRPr>
                <a:solidFill>
                  <a:schemeClr val="bg1"/>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dirty="0"/>
              <a:t>Enter your caption</a:t>
            </a:r>
            <a:endParaRPr lang="en-ZA" dirty="0"/>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ZA" dirty="0"/>
              <a:t>Add a footer</a:t>
            </a:r>
          </a:p>
        </p:txBody>
      </p:sp>
      <p:sp>
        <p:nvSpPr>
          <p:cNvPr id="2" name="Slide Number Placeholder 1">
            <a:extLst>
              <a:ext uri="{FF2B5EF4-FFF2-40B4-BE49-F238E27FC236}">
                <a16:creationId xmlns:a16="http://schemas.microsoft.com/office/drawing/2014/main" id="{8B3D119C-DBF5-4B4F-BE38-7BD7B5C8A5D0}"/>
              </a:ext>
            </a:extLst>
          </p:cNvPr>
          <p:cNvSpPr>
            <a:spLocks noGrp="1"/>
          </p:cNvSpPr>
          <p:nvPr>
            <p:ph type="sldNum" sz="quarter" idx="15"/>
          </p:nvPr>
        </p:nvSpPr>
        <p:spPr/>
        <p:txBody>
          <a:bodyPr/>
          <a:lstStyle/>
          <a:p>
            <a:fld id="{19B51A1E-902D-48AF-9020-955120F399B6}" type="slidenum">
              <a:rPr lang="en-ZA" smtClean="0"/>
              <a:pPr/>
              <a:t>‹#›</a:t>
            </a:fld>
            <a:endParaRPr lang="en-ZA" dirty="0"/>
          </a:p>
        </p:txBody>
      </p:sp>
      <p:sp>
        <p:nvSpPr>
          <p:cNvPr id="5" name="Title 4">
            <a:extLst>
              <a:ext uri="{FF2B5EF4-FFF2-40B4-BE49-F238E27FC236}">
                <a16:creationId xmlns:a16="http://schemas.microsoft.com/office/drawing/2014/main" id="{7F8E7C83-06D7-4C5B-85B7-0E5713B4FAB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877846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bg1">
            <a:lumMod val="95000"/>
          </a:schemeClr>
        </a:solidFill>
        <a:effectLst/>
      </p:bgPr>
    </p:bg>
    <p:spTree>
      <p:nvGrpSpPr>
        <p:cNvPr id="1" name=""/>
        <p:cNvGrpSpPr/>
        <p:nvPr/>
      </p:nvGrpSpPr>
      <p:grpSpPr>
        <a:xfrm>
          <a:off x="0" y="0"/>
          <a:ext cx="0" cy="0"/>
          <a:chOff x="0" y="0"/>
          <a:chExt cx="0" cy="0"/>
        </a:xfrm>
      </p:grpSpPr>
      <p:sp>
        <p:nvSpPr>
          <p:cNvPr id="41" name="Picture Placeholder 40">
            <a:extLst>
              <a:ext uri="{FF2B5EF4-FFF2-40B4-BE49-F238E27FC236}">
                <a16:creationId xmlns:a16="http://schemas.microsoft.com/office/drawing/2014/main" id="{EB7F0EE8-BE52-4A79-8FC8-4A2487FA01FC}"/>
              </a:ext>
            </a:extLst>
          </p:cNvPr>
          <p:cNvSpPr>
            <a:spLocks noGrp="1"/>
          </p:cNvSpPr>
          <p:nvPr>
            <p:ph type="pic" sz="quarter" idx="10" hasCustomPrompt="1"/>
          </p:nvPr>
        </p:nvSpPr>
        <p:spPr>
          <a:xfrm>
            <a:off x="0" y="0"/>
            <a:ext cx="9780102" cy="6804025"/>
          </a:xfrm>
          <a:solidFill>
            <a:schemeClr val="bg1">
              <a:lumMod val="85000"/>
            </a:schemeClr>
          </a:solidFill>
        </p:spPr>
        <p:txBody>
          <a:bodyPr tIns="0" anchor="ctr"/>
          <a:lstStyle>
            <a:lvl1pPr marL="0" indent="0" algn="ctr">
              <a:buNone/>
              <a:defRPr sz="1200" i="1">
                <a:latin typeface="Times New Roman" panose="02020603050405020304" pitchFamily="18" charset="0"/>
                <a:cs typeface="Times New Roman" panose="02020603050405020304" pitchFamily="18" charset="0"/>
              </a:defRPr>
            </a:lvl1pPr>
          </a:lstStyle>
          <a:p>
            <a:r>
              <a:rPr lang="en-ZA" dirty="0"/>
              <a:t>Insert or Drag and Drop your Photo Here</a:t>
            </a:r>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8458200" y="2798354"/>
            <a:ext cx="3733800" cy="1013684"/>
          </a:xfrm>
          <a:solidFill>
            <a:schemeClr val="bg1"/>
          </a:solidFill>
        </p:spPr>
        <p:txBody>
          <a:bodyPr vert="horz" lIns="180000" tIns="180000" rIns="252000" bIns="180000" rtlCol="0" anchor="t">
            <a:noAutofit/>
          </a:bodyPr>
          <a:lstStyle>
            <a:lvl1pPr algn="r">
              <a:defRPr lang="en-ZA" sz="6000" b="1" spc="-300" dirty="0"/>
            </a:lvl1pPr>
          </a:lstStyle>
          <a:p>
            <a:pPr lvl="0" algn="r"/>
            <a:r>
              <a:rPr lang="en-US" dirty="0"/>
              <a:t>Thank You</a:t>
            </a:r>
            <a:endParaRPr lang="en-ZA" dirty="0"/>
          </a:p>
        </p:txBody>
      </p:sp>
      <p:sp>
        <p:nvSpPr>
          <p:cNvPr id="9" name="Text Placeholder 5">
            <a:extLst>
              <a:ext uri="{FF2B5EF4-FFF2-40B4-BE49-F238E27FC236}">
                <a16:creationId xmlns:a16="http://schemas.microsoft.com/office/drawing/2014/main" id="{52FA7FC9-E40E-4144-84E4-34E3722E9A6D}"/>
              </a:ext>
            </a:extLst>
          </p:cNvPr>
          <p:cNvSpPr>
            <a:spLocks noGrp="1"/>
          </p:cNvSpPr>
          <p:nvPr>
            <p:ph type="body" sz="quarter" idx="15" hasCustomPrompt="1"/>
          </p:nvPr>
        </p:nvSpPr>
        <p:spPr>
          <a:xfrm>
            <a:off x="8458200" y="3957705"/>
            <a:ext cx="2910342" cy="316800"/>
          </a:xfrm>
          <a:solidFill>
            <a:schemeClr val="tx1">
              <a:lumMod val="75000"/>
              <a:lumOff val="25000"/>
            </a:schemeClr>
          </a:solidFill>
        </p:spPr>
        <p:txBody>
          <a:bodyPr rIns="72000" anchor="ctr"/>
          <a:lstStyle>
            <a:lvl1pPr marL="0" indent="0" algn="r">
              <a:buNone/>
              <a:defRPr>
                <a:solidFill>
                  <a:schemeClr val="bg1"/>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Full Name</a:t>
            </a:r>
            <a:endParaRPr lang="en-ZA" dirty="0"/>
          </a:p>
        </p:txBody>
      </p:sp>
      <p:sp>
        <p:nvSpPr>
          <p:cNvPr id="10" name="Text Placeholder 6">
            <a:extLst>
              <a:ext uri="{FF2B5EF4-FFF2-40B4-BE49-F238E27FC236}">
                <a16:creationId xmlns:a16="http://schemas.microsoft.com/office/drawing/2014/main" id="{97289182-4FE6-4A18-9775-4588D5801CF6}"/>
              </a:ext>
            </a:extLst>
          </p:cNvPr>
          <p:cNvSpPr>
            <a:spLocks noGrp="1"/>
          </p:cNvSpPr>
          <p:nvPr>
            <p:ph type="body" sz="quarter" idx="16" hasCustomPrompt="1"/>
          </p:nvPr>
        </p:nvSpPr>
        <p:spPr>
          <a:xfrm>
            <a:off x="8458200" y="4306722"/>
            <a:ext cx="2910342" cy="316800"/>
          </a:xfrm>
          <a:solidFill>
            <a:schemeClr val="tx1">
              <a:lumMod val="75000"/>
              <a:lumOff val="25000"/>
            </a:schemeClr>
          </a:solidFill>
        </p:spPr>
        <p:txBody>
          <a:bodyPr rIns="72000" anchor="ctr"/>
          <a:lstStyle>
            <a:lvl1pPr marL="0" indent="0" algn="r">
              <a:buNone/>
              <a:defRPr>
                <a:solidFill>
                  <a:schemeClr val="bg1"/>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Phone Number</a:t>
            </a:r>
            <a:endParaRPr lang="en-ZA" dirty="0"/>
          </a:p>
        </p:txBody>
      </p:sp>
      <p:sp>
        <p:nvSpPr>
          <p:cNvPr id="11" name="Text Placeholder 7">
            <a:extLst>
              <a:ext uri="{FF2B5EF4-FFF2-40B4-BE49-F238E27FC236}">
                <a16:creationId xmlns:a16="http://schemas.microsoft.com/office/drawing/2014/main" id="{BD4E94C7-6CAF-4FEE-9E02-D3D3A2AC5EAF}"/>
              </a:ext>
            </a:extLst>
          </p:cNvPr>
          <p:cNvSpPr>
            <a:spLocks noGrp="1"/>
          </p:cNvSpPr>
          <p:nvPr>
            <p:ph type="body" sz="quarter" idx="17" hasCustomPrompt="1"/>
          </p:nvPr>
        </p:nvSpPr>
        <p:spPr>
          <a:xfrm>
            <a:off x="8458200" y="4655739"/>
            <a:ext cx="2910342" cy="316800"/>
          </a:xfrm>
          <a:solidFill>
            <a:schemeClr val="tx1">
              <a:lumMod val="75000"/>
              <a:lumOff val="25000"/>
            </a:schemeClr>
          </a:solidFill>
        </p:spPr>
        <p:txBody>
          <a:bodyPr rIns="72000" anchor="ctr"/>
          <a:lstStyle>
            <a:lvl1pPr marL="0" indent="0" algn="r">
              <a:buNone/>
              <a:defRPr>
                <a:solidFill>
                  <a:schemeClr val="bg1"/>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Email or Social Media Handle</a:t>
            </a:r>
            <a:endParaRPr lang="en-ZA" dirty="0"/>
          </a:p>
        </p:txBody>
      </p:sp>
      <p:sp>
        <p:nvSpPr>
          <p:cNvPr id="12" name="Text Placeholder 8">
            <a:extLst>
              <a:ext uri="{FF2B5EF4-FFF2-40B4-BE49-F238E27FC236}">
                <a16:creationId xmlns:a16="http://schemas.microsoft.com/office/drawing/2014/main" id="{0DE421A3-3C59-48FC-BC3B-007ADFBEB4FE}"/>
              </a:ext>
            </a:extLst>
          </p:cNvPr>
          <p:cNvSpPr>
            <a:spLocks noGrp="1"/>
          </p:cNvSpPr>
          <p:nvPr>
            <p:ph type="body" sz="quarter" idx="18" hasCustomPrompt="1"/>
          </p:nvPr>
        </p:nvSpPr>
        <p:spPr>
          <a:xfrm>
            <a:off x="8458200" y="5004756"/>
            <a:ext cx="2910342" cy="316800"/>
          </a:xfrm>
          <a:solidFill>
            <a:schemeClr val="tx1">
              <a:lumMod val="75000"/>
              <a:lumOff val="25000"/>
            </a:schemeClr>
          </a:solidFill>
        </p:spPr>
        <p:txBody>
          <a:bodyPr rIns="72000" anchor="ctr"/>
          <a:lstStyle>
            <a:lvl1pPr marL="0" indent="0" algn="r">
              <a:buNone/>
              <a:defRPr>
                <a:solidFill>
                  <a:schemeClr val="bg1"/>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Company Website</a:t>
            </a:r>
            <a:endParaRPr lang="en-ZA" dirty="0"/>
          </a:p>
        </p:txBody>
      </p:sp>
      <p:sp>
        <p:nvSpPr>
          <p:cNvPr id="15" name="Rectangle 14">
            <a:extLst>
              <a:ext uri="{FF2B5EF4-FFF2-40B4-BE49-F238E27FC236}">
                <a16:creationId xmlns:a16="http://schemas.microsoft.com/office/drawing/2014/main" id="{9504A767-1C0B-484E-BF7D-CD42D30A52EE}"/>
              </a:ext>
            </a:extLst>
          </p:cNvPr>
          <p:cNvSpPr/>
          <p:nvPr userDrawn="1"/>
        </p:nvSpPr>
        <p:spPr>
          <a:xfrm>
            <a:off x="11760000" y="6803351"/>
            <a:ext cx="432000" cy="546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4" name="Rectangle 13">
            <a:extLst>
              <a:ext uri="{FF2B5EF4-FFF2-40B4-BE49-F238E27FC236}">
                <a16:creationId xmlns:a16="http://schemas.microsoft.com/office/drawing/2014/main" id="{7A13D8A8-6C3D-4527-959D-41C3213F7F02}"/>
              </a:ext>
            </a:extLst>
          </p:cNvPr>
          <p:cNvSpPr/>
          <p:nvPr userDrawn="1"/>
        </p:nvSpPr>
        <p:spPr>
          <a:xfrm>
            <a:off x="0" y="6803351"/>
            <a:ext cx="9780104" cy="546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3" name="Rectangle 12">
            <a:extLst>
              <a:ext uri="{FF2B5EF4-FFF2-40B4-BE49-F238E27FC236}">
                <a16:creationId xmlns:a16="http://schemas.microsoft.com/office/drawing/2014/main" id="{EC0FBB1B-4F0E-4365-BF27-3150FC6C3B90}"/>
              </a:ext>
            </a:extLst>
          </p:cNvPr>
          <p:cNvSpPr/>
          <p:nvPr userDrawn="1"/>
        </p:nvSpPr>
        <p:spPr>
          <a:xfrm>
            <a:off x="9780103" y="6803351"/>
            <a:ext cx="1979897" cy="5465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8" name="Rectangle 7">
            <a:extLst>
              <a:ext uri="{FF2B5EF4-FFF2-40B4-BE49-F238E27FC236}">
                <a16:creationId xmlns:a16="http://schemas.microsoft.com/office/drawing/2014/main" id="{51DD44D8-4A8F-4693-B90A-166855B29D25}"/>
              </a:ext>
            </a:extLst>
          </p:cNvPr>
          <p:cNvSpPr/>
          <p:nvPr userDrawn="1"/>
        </p:nvSpPr>
        <p:spPr>
          <a:xfrm>
            <a:off x="8458200" y="2685912"/>
            <a:ext cx="3733800" cy="1148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5" name="Slide Number Placeholder 4">
            <a:extLst>
              <a:ext uri="{FF2B5EF4-FFF2-40B4-BE49-F238E27FC236}">
                <a16:creationId xmlns:a16="http://schemas.microsoft.com/office/drawing/2014/main" id="{222FB6A7-1E80-487C-93E6-DCAA8751EF21}"/>
              </a:ext>
            </a:extLst>
          </p:cNvPr>
          <p:cNvSpPr>
            <a:spLocks noGrp="1"/>
          </p:cNvSpPr>
          <p:nvPr>
            <p:ph type="sldNum" sz="quarter" idx="20"/>
          </p:nvPr>
        </p:nvSpPr>
        <p:spPr/>
        <p:txBody>
          <a:bodyPr/>
          <a:lstStyle/>
          <a:p>
            <a:fld id="{19B51A1E-902D-48AF-9020-955120F399B6}" type="slidenum">
              <a:rPr lang="en-ZA" smtClean="0"/>
              <a:pPr/>
              <a:t>‹#›</a:t>
            </a:fld>
            <a:endParaRPr lang="en-ZA" dirty="0"/>
          </a:p>
        </p:txBody>
      </p:sp>
    </p:spTree>
    <p:extLst>
      <p:ext uri="{BB962C8B-B14F-4D97-AF65-F5344CB8AC3E}">
        <p14:creationId xmlns:p14="http://schemas.microsoft.com/office/powerpoint/2010/main" val="20496631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F4C50-933F-41F9-AD11-BD02410AA7D5}"/>
              </a:ext>
            </a:extLst>
          </p:cNvPr>
          <p:cNvSpPr>
            <a:spLocks noGrp="1"/>
          </p:cNvSpPr>
          <p:nvPr>
            <p:ph type="title" hasCustomPrompt="1"/>
          </p:nvPr>
        </p:nvSpPr>
        <p:spPr/>
        <p:txBody>
          <a:bodyPr/>
          <a:lstStyle>
            <a:lvl1pPr>
              <a:defRPr>
                <a:solidFill>
                  <a:schemeClr val="tx1">
                    <a:lumMod val="75000"/>
                    <a:lumOff val="25000"/>
                  </a:schemeClr>
                </a:solidFill>
              </a:defRPr>
            </a:lvl1pPr>
          </a:lstStyle>
          <a:p>
            <a:r>
              <a:rPr lang="en-ZA" dirty="0"/>
              <a:t>Click to edit page title</a:t>
            </a:r>
          </a:p>
        </p:txBody>
      </p:sp>
      <p:sp>
        <p:nvSpPr>
          <p:cNvPr id="7" name="Subtitle 2">
            <a:extLst>
              <a:ext uri="{FF2B5EF4-FFF2-40B4-BE49-F238E27FC236}">
                <a16:creationId xmlns:a16="http://schemas.microsoft.com/office/drawing/2014/main" id="{E97A9A62-1AA6-47A9-A1A0-54196823744C}"/>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Subtitle</a:t>
            </a:r>
            <a:endParaRPr lang="en-ZA" dirty="0"/>
          </a:p>
        </p:txBody>
      </p:sp>
      <p:sp>
        <p:nvSpPr>
          <p:cNvPr id="3" name="Content Placeholder 2">
            <a:extLst>
              <a:ext uri="{FF2B5EF4-FFF2-40B4-BE49-F238E27FC236}">
                <a16:creationId xmlns:a16="http://schemas.microsoft.com/office/drawing/2014/main" id="{B1948E38-8FB0-4E51-A01C-C88794372E50}"/>
              </a:ext>
            </a:extLst>
          </p:cNvPr>
          <p:cNvSpPr>
            <a:spLocks noGrp="1"/>
          </p:cNvSpPr>
          <p:nvPr>
            <p:ph idx="1"/>
          </p:nvPr>
        </p:nvSpPr>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
        <p:nvSpPr>
          <p:cNvPr id="4" name="Footer Placeholder 3">
            <a:extLst>
              <a:ext uri="{FF2B5EF4-FFF2-40B4-BE49-F238E27FC236}">
                <a16:creationId xmlns:a16="http://schemas.microsoft.com/office/drawing/2014/main" id="{E8FE0EB3-0FF4-4285-B9D3-90A5751B7BBF}"/>
              </a:ext>
            </a:extLst>
          </p:cNvPr>
          <p:cNvSpPr>
            <a:spLocks noGrp="1"/>
          </p:cNvSpPr>
          <p:nvPr>
            <p:ph type="ftr" sz="quarter" idx="12"/>
          </p:nvPr>
        </p:nvSpPr>
        <p:spPr/>
        <p:txBody>
          <a:bodyPr/>
          <a:lstStyle/>
          <a:p>
            <a:r>
              <a:rPr lang="en-ZA" dirty="0"/>
              <a:t>Add a footer</a:t>
            </a:r>
          </a:p>
        </p:txBody>
      </p:sp>
      <p:sp>
        <p:nvSpPr>
          <p:cNvPr id="5" name="Slide Number Placeholder 4">
            <a:extLst>
              <a:ext uri="{FF2B5EF4-FFF2-40B4-BE49-F238E27FC236}">
                <a16:creationId xmlns:a16="http://schemas.microsoft.com/office/drawing/2014/main" id="{C8DE0AAD-6FBD-416B-A91A-21F2B737919E}"/>
              </a:ext>
            </a:extLst>
          </p:cNvPr>
          <p:cNvSpPr>
            <a:spLocks noGrp="1"/>
          </p:cNvSpPr>
          <p:nvPr>
            <p:ph type="sldNum" sz="quarter" idx="33"/>
          </p:nvPr>
        </p:nvSpPr>
        <p:spPr/>
        <p:txBody>
          <a:bodyPr/>
          <a:lstStyle/>
          <a:p>
            <a:fld id="{19B51A1E-902D-48AF-9020-955120F399B6}" type="slidenum">
              <a:rPr lang="en-ZA" smtClean="0"/>
              <a:pPr/>
              <a:t>‹#›</a:t>
            </a:fld>
            <a:endParaRPr lang="en-ZA" dirty="0"/>
          </a:p>
        </p:txBody>
      </p:sp>
    </p:spTree>
    <p:extLst>
      <p:ext uri="{BB962C8B-B14F-4D97-AF65-F5344CB8AC3E}">
        <p14:creationId xmlns:p14="http://schemas.microsoft.com/office/powerpoint/2010/main" val="17345016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EB0D177-9AA4-42F4-9CD7-CD206217CA6D}"/>
              </a:ext>
            </a:extLst>
          </p:cNvPr>
          <p:cNvSpPr/>
          <p:nvPr userDrawn="1"/>
        </p:nvSpPr>
        <p:spPr>
          <a:xfrm>
            <a:off x="9780101" y="6371351"/>
            <a:ext cx="1979897" cy="4319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dirty="0">
                <a:solidFill>
                  <a:schemeClr val="tx1"/>
                </a:solidFill>
              </a:rPr>
              <a:t>Team Neo</a:t>
            </a:r>
          </a:p>
        </p:txBody>
      </p:sp>
      <p:sp>
        <p:nvSpPr>
          <p:cNvPr id="28" name="Rectangle 27">
            <a:extLst>
              <a:ext uri="{FF2B5EF4-FFF2-40B4-BE49-F238E27FC236}">
                <a16:creationId xmlns:a16="http://schemas.microsoft.com/office/drawing/2014/main" id="{C825DB53-D610-4A40-AFDC-EBC47DB613CE}"/>
              </a:ext>
            </a:extLst>
          </p:cNvPr>
          <p:cNvSpPr/>
          <p:nvPr userDrawn="1"/>
        </p:nvSpPr>
        <p:spPr>
          <a:xfrm>
            <a:off x="9780103" y="6803351"/>
            <a:ext cx="1979897" cy="5465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31" name="Freeform: Shape 30">
            <a:extLst>
              <a:ext uri="{FF2B5EF4-FFF2-40B4-BE49-F238E27FC236}">
                <a16:creationId xmlns:a16="http://schemas.microsoft.com/office/drawing/2014/main" id="{C2B9A6A4-83D0-40B1-8B15-964C84BF0705}"/>
              </a:ext>
            </a:extLst>
          </p:cNvPr>
          <p:cNvSpPr/>
          <p:nvPr userDrawn="1"/>
        </p:nvSpPr>
        <p:spPr>
          <a:xfrm>
            <a:off x="0" y="6371351"/>
            <a:ext cx="9780102" cy="432000"/>
          </a:xfrm>
          <a:custGeom>
            <a:avLst/>
            <a:gdLst>
              <a:gd name="connsiteX0" fmla="*/ 0 w 9780102"/>
              <a:gd name="connsiteY0" fmla="*/ 0 h 432000"/>
              <a:gd name="connsiteX1" fmla="*/ 9780102 w 9780102"/>
              <a:gd name="connsiteY1" fmla="*/ 0 h 432000"/>
              <a:gd name="connsiteX2" fmla="*/ 9780102 w 9780102"/>
              <a:gd name="connsiteY2" fmla="*/ 432000 h 432000"/>
              <a:gd name="connsiteX3" fmla="*/ 0 w 9780102"/>
              <a:gd name="connsiteY3" fmla="*/ 432000 h 432000"/>
            </a:gdLst>
            <a:ahLst/>
            <a:cxnLst>
              <a:cxn ang="0">
                <a:pos x="connsiteX0" y="connsiteY0"/>
              </a:cxn>
              <a:cxn ang="0">
                <a:pos x="connsiteX1" y="connsiteY1"/>
              </a:cxn>
              <a:cxn ang="0">
                <a:pos x="connsiteX2" y="connsiteY2"/>
              </a:cxn>
              <a:cxn ang="0">
                <a:pos x="connsiteX3" y="connsiteY3"/>
              </a:cxn>
            </a:cxnLst>
            <a:rect l="l" t="t" r="r" b="b"/>
            <a:pathLst>
              <a:path w="9780102" h="432000">
                <a:moveTo>
                  <a:pt x="0" y="0"/>
                </a:moveTo>
                <a:lnTo>
                  <a:pt x="9780102" y="0"/>
                </a:lnTo>
                <a:lnTo>
                  <a:pt x="9780102" y="432000"/>
                </a:lnTo>
                <a:lnTo>
                  <a:pt x="0" y="43200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2" name="Title Placeholder 1">
            <a:extLst>
              <a:ext uri="{FF2B5EF4-FFF2-40B4-BE49-F238E27FC236}">
                <a16:creationId xmlns:a16="http://schemas.microsoft.com/office/drawing/2014/main" id="{090F41A2-6535-4CA6-81E4-026A5B56D9D7}"/>
              </a:ext>
            </a:extLst>
          </p:cNvPr>
          <p:cNvSpPr>
            <a:spLocks noGrp="1"/>
          </p:cNvSpPr>
          <p:nvPr>
            <p:ph type="title"/>
          </p:nvPr>
        </p:nvSpPr>
        <p:spPr>
          <a:xfrm>
            <a:off x="432000" y="432000"/>
            <a:ext cx="11328000" cy="432000"/>
          </a:xfrm>
          <a:prstGeom prst="rect">
            <a:avLst/>
          </a:prstGeom>
        </p:spPr>
        <p:txBody>
          <a:bodyPr vert="horz" lIns="0" tIns="0" rIns="0" bIns="0" rtlCol="0" anchor="ctr">
            <a:noAutofit/>
          </a:bodyPr>
          <a:lstStyle/>
          <a:p>
            <a:r>
              <a:rPr lang="en-US" dirty="0"/>
              <a:t>Click to edit page title</a:t>
            </a:r>
            <a:endParaRPr lang="en-ZA" dirty="0"/>
          </a:p>
        </p:txBody>
      </p:sp>
      <p:sp>
        <p:nvSpPr>
          <p:cNvPr id="3" name="Text Placeholder 2">
            <a:extLst>
              <a:ext uri="{FF2B5EF4-FFF2-40B4-BE49-F238E27FC236}">
                <a16:creationId xmlns:a16="http://schemas.microsoft.com/office/drawing/2014/main" id="{213AB95C-7DD4-4796-80E4-1B7466A2A037}"/>
              </a:ext>
            </a:extLst>
          </p:cNvPr>
          <p:cNvSpPr>
            <a:spLocks noGrp="1"/>
          </p:cNvSpPr>
          <p:nvPr>
            <p:ph type="body" idx="1"/>
          </p:nvPr>
        </p:nvSpPr>
        <p:spPr>
          <a:xfrm>
            <a:off x="432000" y="1512000"/>
            <a:ext cx="11328000" cy="4679250"/>
          </a:xfrm>
          <a:prstGeom prst="rect">
            <a:avLst/>
          </a:prstGeom>
        </p:spPr>
        <p:txBody>
          <a:bodyPr vert="horz"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ZA" dirty="0"/>
          </a:p>
        </p:txBody>
      </p:sp>
      <p:sp>
        <p:nvSpPr>
          <p:cNvPr id="5" name="Footer Placeholder 4">
            <a:extLst>
              <a:ext uri="{FF2B5EF4-FFF2-40B4-BE49-F238E27FC236}">
                <a16:creationId xmlns:a16="http://schemas.microsoft.com/office/drawing/2014/main" id="{58879C91-B77F-4273-9A27-A3535FB889DB}"/>
              </a:ext>
            </a:extLst>
          </p:cNvPr>
          <p:cNvSpPr>
            <a:spLocks noGrp="1"/>
          </p:cNvSpPr>
          <p:nvPr>
            <p:ph type="ftr" sz="quarter" idx="3"/>
          </p:nvPr>
        </p:nvSpPr>
        <p:spPr>
          <a:xfrm>
            <a:off x="432000" y="6439820"/>
            <a:ext cx="5664000" cy="295062"/>
          </a:xfrm>
          <a:prstGeom prst="rect">
            <a:avLst/>
          </a:prstGeom>
          <a:noFill/>
        </p:spPr>
        <p:txBody>
          <a:bodyPr vert="horz" lIns="0" tIns="0" rIns="0" bIns="0" rtlCol="0" anchor="ctr"/>
          <a:lstStyle>
            <a:lvl1pPr algn="l">
              <a:defRPr sz="1200">
                <a:solidFill>
                  <a:schemeClr val="tx1">
                    <a:lumMod val="75000"/>
                    <a:lumOff val="25000"/>
                  </a:schemeClr>
                </a:solidFill>
              </a:defRPr>
            </a:lvl1pPr>
          </a:lstStyle>
          <a:p>
            <a:r>
              <a:rPr lang="en-ZA" dirty="0"/>
              <a:t>Add a footer</a:t>
            </a:r>
          </a:p>
        </p:txBody>
      </p:sp>
      <p:sp>
        <p:nvSpPr>
          <p:cNvPr id="6" name="Slide Number Placeholder 5">
            <a:extLst>
              <a:ext uri="{FF2B5EF4-FFF2-40B4-BE49-F238E27FC236}">
                <a16:creationId xmlns:a16="http://schemas.microsoft.com/office/drawing/2014/main" id="{5ECA3099-A94F-4C3E-BC29-780EDD38F722}"/>
              </a:ext>
            </a:extLst>
          </p:cNvPr>
          <p:cNvSpPr>
            <a:spLocks noGrp="1"/>
          </p:cNvSpPr>
          <p:nvPr>
            <p:ph type="sldNum" sz="quarter" idx="4"/>
          </p:nvPr>
        </p:nvSpPr>
        <p:spPr>
          <a:xfrm>
            <a:off x="11760000" y="6371351"/>
            <a:ext cx="432000" cy="432000"/>
          </a:xfrm>
          <a:prstGeom prst="rect">
            <a:avLst/>
          </a:prstGeom>
          <a:solidFill>
            <a:schemeClr val="tx1">
              <a:lumMod val="75000"/>
              <a:lumOff val="25000"/>
            </a:schemeClr>
          </a:solidFill>
        </p:spPr>
        <p:txBody>
          <a:bodyPr vert="horz" lIns="0" tIns="0" rIns="0" bIns="0" rtlCol="0" anchor="ctr"/>
          <a:lstStyle>
            <a:lvl1pPr algn="ctr">
              <a:defRPr sz="1200">
                <a:solidFill>
                  <a:schemeClr val="bg1"/>
                </a:solidFill>
                <a:latin typeface="+mj-lt"/>
              </a:defRPr>
            </a:lvl1pPr>
          </a:lstStyle>
          <a:p>
            <a:fld id="{19B51A1E-902D-48AF-9020-955120F399B6}" type="slidenum">
              <a:rPr lang="en-ZA" smtClean="0"/>
              <a:pPr/>
              <a:t>‹#›</a:t>
            </a:fld>
            <a:endParaRPr lang="en-ZA" dirty="0"/>
          </a:p>
        </p:txBody>
      </p:sp>
      <p:sp>
        <p:nvSpPr>
          <p:cNvPr id="9" name="Rectangle 8">
            <a:extLst>
              <a:ext uri="{FF2B5EF4-FFF2-40B4-BE49-F238E27FC236}">
                <a16:creationId xmlns:a16="http://schemas.microsoft.com/office/drawing/2014/main" id="{4BC39664-EB8B-4A32-915A-D4308F792772}"/>
              </a:ext>
            </a:extLst>
          </p:cNvPr>
          <p:cNvSpPr/>
          <p:nvPr userDrawn="1"/>
        </p:nvSpPr>
        <p:spPr>
          <a:xfrm>
            <a:off x="0" y="6803351"/>
            <a:ext cx="9780104" cy="546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29" name="Rectangle 28">
            <a:extLst>
              <a:ext uri="{FF2B5EF4-FFF2-40B4-BE49-F238E27FC236}">
                <a16:creationId xmlns:a16="http://schemas.microsoft.com/office/drawing/2014/main" id="{9B49670D-8F18-44A8-B217-67B412095C0D}"/>
              </a:ext>
            </a:extLst>
          </p:cNvPr>
          <p:cNvSpPr/>
          <p:nvPr userDrawn="1"/>
        </p:nvSpPr>
        <p:spPr>
          <a:xfrm>
            <a:off x="11760000" y="6803351"/>
            <a:ext cx="432000" cy="546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cxnSp>
        <p:nvCxnSpPr>
          <p:cNvPr id="18" name="Straight Connector 17">
            <a:extLst>
              <a:ext uri="{FF2B5EF4-FFF2-40B4-BE49-F238E27FC236}">
                <a16:creationId xmlns:a16="http://schemas.microsoft.com/office/drawing/2014/main" id="{030FA059-EC32-4FFF-9673-48849B2FA43A}"/>
              </a:ext>
            </a:extLst>
          </p:cNvPr>
          <p:cNvCxnSpPr>
            <a:cxnSpLocks/>
          </p:cNvCxnSpPr>
          <p:nvPr userDrawn="1"/>
        </p:nvCxnSpPr>
        <p:spPr>
          <a:xfrm flipH="1">
            <a:off x="1" y="6371351"/>
            <a:ext cx="12191999"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6163275"/>
      </p:ext>
    </p:extLst>
  </p:cSld>
  <p:clrMap bg1="lt1" tx1="dk1" bg2="lt2" tx2="dk2" accent1="accent1" accent2="accent2" accent3="accent3" accent4="accent4" accent5="accent5" accent6="accent6" hlink="hlink" folHlink="folHlink"/>
  <p:sldLayoutIdLst>
    <p:sldLayoutId id="2147483649" r:id="rId1"/>
    <p:sldLayoutId id="2147483662" r:id="rId2"/>
    <p:sldLayoutId id="2147483663" r:id="rId3"/>
    <p:sldLayoutId id="2147483658" r:id="rId4"/>
    <p:sldLayoutId id="2147483666" r:id="rId5"/>
    <p:sldLayoutId id="2147483659" r:id="rId6"/>
    <p:sldLayoutId id="2147483660" r:id="rId7"/>
    <p:sldLayoutId id="2147483664" r:id="rId8"/>
    <p:sldLayoutId id="2147483650" r:id="rId9"/>
    <p:sldLayoutId id="2147483652" r:id="rId10"/>
    <p:sldLayoutId id="2147483656" r:id="rId11"/>
    <p:sldLayoutId id="2147483657" r:id="rId12"/>
    <p:sldLayoutId id="2147483654" r:id="rId13"/>
    <p:sldLayoutId id="2147483655" r:id="rId14"/>
  </p:sldLayoutIdLst>
  <p:hf hdr="0" dt="0"/>
  <p:txStyles>
    <p:titleStyle>
      <a:lvl1pPr algn="l" defTabSz="914400" rtl="0" eaLnBrk="1" latinLnBrk="0" hangingPunct="1">
        <a:lnSpc>
          <a:spcPct val="90000"/>
        </a:lnSpc>
        <a:spcBef>
          <a:spcPct val="0"/>
        </a:spcBef>
        <a:buNone/>
        <a:defRPr sz="3200" b="1" kern="1200" spc="-150">
          <a:solidFill>
            <a:schemeClr val="tx1">
              <a:lumMod val="75000"/>
              <a:lumOff val="25000"/>
            </a:schemeClr>
          </a:solidFill>
          <a:latin typeface="+mj-lt"/>
          <a:ea typeface="+mj-ea"/>
          <a:cs typeface="+mj-cs"/>
        </a:defRPr>
      </a:lvl1pPr>
    </p:titleStyle>
    <p:body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3.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9.xml"/><Relationship Id="rId1" Type="http://schemas.openxmlformats.org/officeDocument/2006/relationships/slideLayout" Target="../slideLayouts/slideLayout1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png"/><Relationship Id="rId4" Type="http://schemas.openxmlformats.org/officeDocument/2006/relationships/notesSlide" Target="../notesSlides/notesSlide1.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3.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descr="Hands coming together in circle">
            <a:extLst>
              <a:ext uri="{FF2B5EF4-FFF2-40B4-BE49-F238E27FC236}">
                <a16:creationId xmlns:a16="http://schemas.microsoft.com/office/drawing/2014/main" id="{AA8A1CBA-9BB5-2246-9F4B-98EAD7C90158}"/>
              </a:ext>
            </a:extLst>
          </p:cNvPr>
          <p:cNvPicPr>
            <a:picLocks noGrp="1" noChangeAspect="1"/>
          </p:cNvPicPr>
          <p:nvPr>
            <p:ph type="pic" sz="quarter" idx="10"/>
          </p:nvPr>
        </p:nvPicPr>
        <p:blipFill>
          <a:blip r:embed="rId2" cstate="screen">
            <a:extLst>
              <a:ext uri="{28A0092B-C50C-407E-A947-70E740481C1C}">
                <a14:useLocalDpi xmlns:a14="http://schemas.microsoft.com/office/drawing/2010/main"/>
              </a:ext>
            </a:extLst>
          </a:blip>
          <a:srcRect/>
          <a:stretch>
            <a:fillRect/>
          </a:stretch>
        </p:blipFill>
        <p:spPr/>
      </p:pic>
      <p:sp>
        <p:nvSpPr>
          <p:cNvPr id="3" name="Title 2">
            <a:extLst>
              <a:ext uri="{FF2B5EF4-FFF2-40B4-BE49-F238E27FC236}">
                <a16:creationId xmlns:a16="http://schemas.microsoft.com/office/drawing/2014/main" id="{200B3D2B-613A-41BE-987D-E6A1324B456D}"/>
              </a:ext>
            </a:extLst>
          </p:cNvPr>
          <p:cNvSpPr>
            <a:spLocks noGrp="1"/>
          </p:cNvSpPr>
          <p:nvPr>
            <p:ph type="ctrTitle"/>
          </p:nvPr>
        </p:nvSpPr>
        <p:spPr>
          <a:xfrm>
            <a:off x="3200400" y="2811053"/>
            <a:ext cx="8991600" cy="1261295"/>
          </a:xfrm>
        </p:spPr>
        <p:txBody>
          <a:bodyPr/>
          <a:lstStyle/>
          <a:p>
            <a:r>
              <a:rPr lang="en-ZA" sz="4000" dirty="0"/>
              <a:t>ODPB Evaluation Framework</a:t>
            </a:r>
          </a:p>
        </p:txBody>
      </p:sp>
      <p:sp>
        <p:nvSpPr>
          <p:cNvPr id="4" name="Subtitle 3">
            <a:extLst>
              <a:ext uri="{FF2B5EF4-FFF2-40B4-BE49-F238E27FC236}">
                <a16:creationId xmlns:a16="http://schemas.microsoft.com/office/drawing/2014/main" id="{4772945D-CA91-4CFE-8EB7-941C7618C994}"/>
              </a:ext>
            </a:extLst>
          </p:cNvPr>
          <p:cNvSpPr>
            <a:spLocks noGrp="1"/>
          </p:cNvSpPr>
          <p:nvPr>
            <p:ph type="subTitle" idx="1"/>
          </p:nvPr>
        </p:nvSpPr>
        <p:spPr>
          <a:xfrm>
            <a:off x="3200400" y="4061039"/>
            <a:ext cx="6580188" cy="580921"/>
          </a:xfrm>
        </p:spPr>
        <p:txBody>
          <a:bodyPr/>
          <a:lstStyle/>
          <a:p>
            <a:endParaRPr lang="en-ZA" dirty="0"/>
          </a:p>
        </p:txBody>
      </p:sp>
      <p:sp>
        <p:nvSpPr>
          <p:cNvPr id="51" name="TextBox 50">
            <a:extLst>
              <a:ext uri="{FF2B5EF4-FFF2-40B4-BE49-F238E27FC236}">
                <a16:creationId xmlns:a16="http://schemas.microsoft.com/office/drawing/2014/main" id="{66C1DE0A-7865-466B-B5D7-781C92357026}"/>
              </a:ext>
            </a:extLst>
          </p:cNvPr>
          <p:cNvSpPr txBox="1"/>
          <p:nvPr/>
        </p:nvSpPr>
        <p:spPr>
          <a:xfrm>
            <a:off x="10284923" y="4177680"/>
            <a:ext cx="1402741" cy="522629"/>
          </a:xfrm>
          <a:prstGeom prst="rect">
            <a:avLst/>
          </a:prstGeom>
          <a:noFill/>
        </p:spPr>
        <p:txBody>
          <a:bodyPr wrap="square" tIns="108000" bIns="0" rtlCol="0" anchor="ctr">
            <a:spAutoFit/>
          </a:bodyPr>
          <a:lstStyle/>
          <a:p>
            <a:pPr algn="ctr">
              <a:lnSpc>
                <a:spcPts val="1000"/>
              </a:lnSpc>
            </a:pPr>
            <a:r>
              <a:rPr lang="en-ZA" sz="3600" b="1" i="0" spc="-100" baseline="0" dirty="0">
                <a:solidFill>
                  <a:schemeClr val="tx1">
                    <a:lumMod val="75000"/>
                    <a:lumOff val="25000"/>
                  </a:schemeClr>
                </a:solidFill>
                <a:latin typeface="+mj-lt"/>
              </a:rPr>
              <a:t>Team </a:t>
            </a:r>
            <a:br>
              <a:rPr lang="en-ZA" sz="2400" b="1" i="0" spc="-100" baseline="0" dirty="0">
                <a:solidFill>
                  <a:schemeClr val="tx1">
                    <a:lumMod val="75000"/>
                    <a:lumOff val="25000"/>
                  </a:schemeClr>
                </a:solidFill>
                <a:latin typeface="+mj-lt"/>
              </a:rPr>
            </a:br>
            <a:endParaRPr lang="en-ZA" sz="2400" b="1" i="0" spc="-100" baseline="0" dirty="0">
              <a:solidFill>
                <a:schemeClr val="tx1">
                  <a:lumMod val="75000"/>
                  <a:lumOff val="25000"/>
                </a:schemeClr>
              </a:solidFill>
              <a:latin typeface="+mj-lt"/>
            </a:endParaRPr>
          </a:p>
          <a:p>
            <a:pPr algn="ctr">
              <a:lnSpc>
                <a:spcPts val="1000"/>
              </a:lnSpc>
            </a:pPr>
            <a:r>
              <a:rPr lang="en-ZA" b="0" i="0" spc="140" baseline="0" dirty="0">
                <a:solidFill>
                  <a:schemeClr val="tx1">
                    <a:lumMod val="75000"/>
                    <a:lumOff val="25000"/>
                  </a:schemeClr>
                </a:solidFill>
                <a:latin typeface="+mj-lt"/>
              </a:rPr>
              <a:t>NEO</a:t>
            </a:r>
          </a:p>
        </p:txBody>
      </p:sp>
    </p:spTree>
    <p:extLst>
      <p:ext uri="{BB962C8B-B14F-4D97-AF65-F5344CB8AC3E}">
        <p14:creationId xmlns:p14="http://schemas.microsoft.com/office/powerpoint/2010/main" val="39899232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267129-D582-495A-8F4B-6B9075899DD6}"/>
              </a:ext>
            </a:extLst>
          </p:cNvPr>
          <p:cNvSpPr>
            <a:spLocks noGrp="1"/>
          </p:cNvSpPr>
          <p:nvPr>
            <p:ph type="title"/>
          </p:nvPr>
        </p:nvSpPr>
        <p:spPr>
          <a:xfrm>
            <a:off x="432000" y="432000"/>
            <a:ext cx="11328000" cy="432000"/>
          </a:xfrm>
        </p:spPr>
        <p:txBody>
          <a:bodyPr/>
          <a:lstStyle/>
          <a:p>
            <a:r>
              <a:rPr lang="en-ZA" dirty="0"/>
              <a:t>Survey Findings</a:t>
            </a:r>
          </a:p>
        </p:txBody>
      </p:sp>
      <p:sp>
        <p:nvSpPr>
          <p:cNvPr id="3" name="Text Placeholder 2">
            <a:extLst>
              <a:ext uri="{FF2B5EF4-FFF2-40B4-BE49-F238E27FC236}">
                <a16:creationId xmlns:a16="http://schemas.microsoft.com/office/drawing/2014/main" id="{F204AFD2-303D-4B48-AA3E-C96B74D8127A}"/>
              </a:ext>
            </a:extLst>
          </p:cNvPr>
          <p:cNvSpPr>
            <a:spLocks noGrp="1"/>
          </p:cNvSpPr>
          <p:nvPr>
            <p:ph type="body" sz="quarter" idx="32"/>
          </p:nvPr>
        </p:nvSpPr>
        <p:spPr>
          <a:xfrm>
            <a:off x="431800" y="1008000"/>
            <a:ext cx="11339513" cy="360000"/>
          </a:xfrm>
        </p:spPr>
        <p:txBody>
          <a:bodyPr/>
          <a:lstStyle/>
          <a:p>
            <a:endParaRPr lang="en-ZA" dirty="0"/>
          </a:p>
        </p:txBody>
      </p:sp>
      <p:sp>
        <p:nvSpPr>
          <p:cNvPr id="6" name="Slide Number Placeholder 5">
            <a:extLst>
              <a:ext uri="{FF2B5EF4-FFF2-40B4-BE49-F238E27FC236}">
                <a16:creationId xmlns:a16="http://schemas.microsoft.com/office/drawing/2014/main" id="{4B379698-AB4C-493D-BF95-F5781FDF2AC5}"/>
              </a:ext>
            </a:extLst>
          </p:cNvPr>
          <p:cNvSpPr>
            <a:spLocks noGrp="1"/>
          </p:cNvSpPr>
          <p:nvPr>
            <p:ph type="sldNum" sz="quarter" idx="33"/>
          </p:nvPr>
        </p:nvSpPr>
        <p:spPr>
          <a:xfrm>
            <a:off x="11760000" y="6371351"/>
            <a:ext cx="432000" cy="432000"/>
          </a:xfrm>
        </p:spPr>
        <p:txBody>
          <a:bodyPr/>
          <a:lstStyle/>
          <a:p>
            <a:fld id="{19B51A1E-902D-48AF-9020-955120F399B6}" type="slidenum">
              <a:rPr lang="en-ZA" smtClean="0"/>
              <a:pPr/>
              <a:t>10</a:t>
            </a:fld>
            <a:endParaRPr lang="en-ZA"/>
          </a:p>
        </p:txBody>
      </p:sp>
      <p:sp>
        <p:nvSpPr>
          <p:cNvPr id="5" name="AutoShape 2" descr="Forms response chart. Question title: What is you age group?. Number of responses: 38 responses.">
            <a:extLst>
              <a:ext uri="{FF2B5EF4-FFF2-40B4-BE49-F238E27FC236}">
                <a16:creationId xmlns:a16="http://schemas.microsoft.com/office/drawing/2014/main" id="{5B1D5350-7BAE-44E2-83DC-029CA0DC1980}"/>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 name="Picture 3">
            <a:extLst>
              <a:ext uri="{FF2B5EF4-FFF2-40B4-BE49-F238E27FC236}">
                <a16:creationId xmlns:a16="http://schemas.microsoft.com/office/drawing/2014/main" id="{F3D01F9E-E353-41B9-ABFA-97DC309B6A7B}"/>
              </a:ext>
            </a:extLst>
          </p:cNvPr>
          <p:cNvPicPr>
            <a:picLocks noChangeAspect="1"/>
          </p:cNvPicPr>
          <p:nvPr/>
        </p:nvPicPr>
        <p:blipFill>
          <a:blip r:embed="rId3"/>
          <a:stretch>
            <a:fillRect/>
          </a:stretch>
        </p:blipFill>
        <p:spPr>
          <a:xfrm>
            <a:off x="813088" y="1870580"/>
            <a:ext cx="5516954" cy="3421640"/>
          </a:xfrm>
          <a:prstGeom prst="rect">
            <a:avLst/>
          </a:prstGeom>
        </p:spPr>
      </p:pic>
      <p:pic>
        <p:nvPicPr>
          <p:cNvPr id="7" name="Picture 6">
            <a:extLst>
              <a:ext uri="{FF2B5EF4-FFF2-40B4-BE49-F238E27FC236}">
                <a16:creationId xmlns:a16="http://schemas.microsoft.com/office/drawing/2014/main" id="{8C66B98D-4556-4322-9898-DD021B7B25C2}"/>
              </a:ext>
            </a:extLst>
          </p:cNvPr>
          <p:cNvPicPr>
            <a:picLocks noChangeAspect="1"/>
          </p:cNvPicPr>
          <p:nvPr/>
        </p:nvPicPr>
        <p:blipFill>
          <a:blip r:embed="rId4"/>
          <a:stretch>
            <a:fillRect/>
          </a:stretch>
        </p:blipFill>
        <p:spPr>
          <a:xfrm>
            <a:off x="6347360" y="1719696"/>
            <a:ext cx="5702733" cy="3421640"/>
          </a:xfrm>
          <a:prstGeom prst="rect">
            <a:avLst/>
          </a:prstGeom>
        </p:spPr>
      </p:pic>
    </p:spTree>
    <p:extLst>
      <p:ext uri="{BB962C8B-B14F-4D97-AF65-F5344CB8AC3E}">
        <p14:creationId xmlns:p14="http://schemas.microsoft.com/office/powerpoint/2010/main" val="4065810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267129-D582-495A-8F4B-6B9075899DD6}"/>
              </a:ext>
            </a:extLst>
          </p:cNvPr>
          <p:cNvSpPr>
            <a:spLocks noGrp="1"/>
          </p:cNvSpPr>
          <p:nvPr>
            <p:ph type="title"/>
          </p:nvPr>
        </p:nvSpPr>
        <p:spPr>
          <a:xfrm>
            <a:off x="432000" y="432000"/>
            <a:ext cx="11328000" cy="432000"/>
          </a:xfrm>
        </p:spPr>
        <p:txBody>
          <a:bodyPr/>
          <a:lstStyle/>
          <a:p>
            <a:r>
              <a:rPr lang="en-ZA" dirty="0"/>
              <a:t>Survey Findings</a:t>
            </a:r>
          </a:p>
        </p:txBody>
      </p:sp>
      <p:sp>
        <p:nvSpPr>
          <p:cNvPr id="3" name="Text Placeholder 2">
            <a:extLst>
              <a:ext uri="{FF2B5EF4-FFF2-40B4-BE49-F238E27FC236}">
                <a16:creationId xmlns:a16="http://schemas.microsoft.com/office/drawing/2014/main" id="{F204AFD2-303D-4B48-AA3E-C96B74D8127A}"/>
              </a:ext>
            </a:extLst>
          </p:cNvPr>
          <p:cNvSpPr>
            <a:spLocks noGrp="1"/>
          </p:cNvSpPr>
          <p:nvPr>
            <p:ph type="body" sz="quarter" idx="32"/>
          </p:nvPr>
        </p:nvSpPr>
        <p:spPr>
          <a:xfrm>
            <a:off x="431800" y="1008000"/>
            <a:ext cx="11339513" cy="360000"/>
          </a:xfrm>
        </p:spPr>
        <p:txBody>
          <a:bodyPr/>
          <a:lstStyle/>
          <a:p>
            <a:endParaRPr lang="en-ZA" dirty="0"/>
          </a:p>
        </p:txBody>
      </p:sp>
      <p:sp>
        <p:nvSpPr>
          <p:cNvPr id="6" name="Slide Number Placeholder 5">
            <a:extLst>
              <a:ext uri="{FF2B5EF4-FFF2-40B4-BE49-F238E27FC236}">
                <a16:creationId xmlns:a16="http://schemas.microsoft.com/office/drawing/2014/main" id="{4B379698-AB4C-493D-BF95-F5781FDF2AC5}"/>
              </a:ext>
            </a:extLst>
          </p:cNvPr>
          <p:cNvSpPr>
            <a:spLocks noGrp="1"/>
          </p:cNvSpPr>
          <p:nvPr>
            <p:ph type="sldNum" sz="quarter" idx="33"/>
          </p:nvPr>
        </p:nvSpPr>
        <p:spPr>
          <a:xfrm>
            <a:off x="11760000" y="6371351"/>
            <a:ext cx="432000" cy="432000"/>
          </a:xfrm>
        </p:spPr>
        <p:txBody>
          <a:bodyPr/>
          <a:lstStyle/>
          <a:p>
            <a:fld id="{19B51A1E-902D-48AF-9020-955120F399B6}" type="slidenum">
              <a:rPr lang="en-ZA" smtClean="0"/>
              <a:pPr/>
              <a:t>11</a:t>
            </a:fld>
            <a:endParaRPr lang="en-ZA"/>
          </a:p>
        </p:txBody>
      </p:sp>
      <p:sp>
        <p:nvSpPr>
          <p:cNvPr id="5" name="AutoShape 2" descr="Forms response chart. Question title: What is you age group?. Number of responses: 38 responses.">
            <a:extLst>
              <a:ext uri="{FF2B5EF4-FFF2-40B4-BE49-F238E27FC236}">
                <a16:creationId xmlns:a16="http://schemas.microsoft.com/office/drawing/2014/main" id="{5B1D5350-7BAE-44E2-83DC-029CA0DC1980}"/>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 name="Picture 7">
            <a:extLst>
              <a:ext uri="{FF2B5EF4-FFF2-40B4-BE49-F238E27FC236}">
                <a16:creationId xmlns:a16="http://schemas.microsoft.com/office/drawing/2014/main" id="{9FCB0910-6E47-4A20-B69A-D69D65199BF3}"/>
              </a:ext>
            </a:extLst>
          </p:cNvPr>
          <p:cNvPicPr>
            <a:picLocks noChangeAspect="1"/>
          </p:cNvPicPr>
          <p:nvPr/>
        </p:nvPicPr>
        <p:blipFill>
          <a:blip r:embed="rId3"/>
          <a:stretch>
            <a:fillRect/>
          </a:stretch>
        </p:blipFill>
        <p:spPr>
          <a:xfrm>
            <a:off x="2071687" y="1582800"/>
            <a:ext cx="8048625" cy="4267200"/>
          </a:xfrm>
          <a:prstGeom prst="rect">
            <a:avLst/>
          </a:prstGeom>
        </p:spPr>
      </p:pic>
    </p:spTree>
    <p:extLst>
      <p:ext uri="{BB962C8B-B14F-4D97-AF65-F5344CB8AC3E}">
        <p14:creationId xmlns:p14="http://schemas.microsoft.com/office/powerpoint/2010/main" val="28003513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10" descr="Desk with computer, phone, books, etc.">
            <a:extLst>
              <a:ext uri="{FF2B5EF4-FFF2-40B4-BE49-F238E27FC236}">
                <a16:creationId xmlns:a16="http://schemas.microsoft.com/office/drawing/2014/main" id="{2E7ADBC3-DECA-9F4C-9289-9E43C727592F}"/>
              </a:ext>
            </a:extLst>
          </p:cNvPr>
          <p:cNvPicPr>
            <a:picLocks noGrp="1" noChangeAspect="1"/>
          </p:cNvPicPr>
          <p:nvPr>
            <p:ph type="pic" sz="quarter" idx="10"/>
          </p:nvPr>
        </p:nvPicPr>
        <p:blipFill>
          <a:blip r:embed="rId3" cstate="screen">
            <a:extLst>
              <a:ext uri="{28A0092B-C50C-407E-A947-70E740481C1C}">
                <a14:useLocalDpi xmlns:a14="http://schemas.microsoft.com/office/drawing/2010/main"/>
              </a:ext>
            </a:extLst>
          </a:blip>
          <a:srcRect/>
          <a:stretch>
            <a:fillRect/>
          </a:stretch>
        </p:blipFill>
        <p:spPr/>
      </p:pic>
      <p:sp>
        <p:nvSpPr>
          <p:cNvPr id="3" name="Title 2">
            <a:extLst>
              <a:ext uri="{FF2B5EF4-FFF2-40B4-BE49-F238E27FC236}">
                <a16:creationId xmlns:a16="http://schemas.microsoft.com/office/drawing/2014/main" id="{200B3D2B-613A-41BE-987D-E6A1324B456D}"/>
              </a:ext>
            </a:extLst>
          </p:cNvPr>
          <p:cNvSpPr>
            <a:spLocks noGrp="1"/>
          </p:cNvSpPr>
          <p:nvPr>
            <p:ph type="ctrTitle"/>
          </p:nvPr>
        </p:nvSpPr>
        <p:spPr/>
        <p:txBody>
          <a:bodyPr/>
          <a:lstStyle/>
          <a:p>
            <a:r>
              <a:rPr lang="en-ZA" dirty="0"/>
              <a:t>Design Framework</a:t>
            </a:r>
          </a:p>
        </p:txBody>
      </p:sp>
      <p:sp>
        <p:nvSpPr>
          <p:cNvPr id="14" name="Text Placeholder 13">
            <a:extLst>
              <a:ext uri="{FF2B5EF4-FFF2-40B4-BE49-F238E27FC236}">
                <a16:creationId xmlns:a16="http://schemas.microsoft.com/office/drawing/2014/main" id="{F278402B-CA7D-4F5B-B3FA-ED74AB3CFB6C}"/>
              </a:ext>
            </a:extLst>
          </p:cNvPr>
          <p:cNvSpPr>
            <a:spLocks noGrp="1"/>
          </p:cNvSpPr>
          <p:nvPr>
            <p:ph type="body" sz="quarter" idx="13"/>
          </p:nvPr>
        </p:nvSpPr>
        <p:spPr/>
        <p:txBody>
          <a:bodyPr/>
          <a:lstStyle/>
          <a:p>
            <a:endParaRPr lang="en-ZA" dirty="0"/>
          </a:p>
        </p:txBody>
      </p:sp>
      <p:sp>
        <p:nvSpPr>
          <p:cNvPr id="5" name="Slide Number Placeholder 4">
            <a:extLst>
              <a:ext uri="{FF2B5EF4-FFF2-40B4-BE49-F238E27FC236}">
                <a16:creationId xmlns:a16="http://schemas.microsoft.com/office/drawing/2014/main" id="{BDD5A594-D852-43BB-B591-E9D9027253BD}"/>
              </a:ext>
            </a:extLst>
          </p:cNvPr>
          <p:cNvSpPr>
            <a:spLocks noGrp="1"/>
          </p:cNvSpPr>
          <p:nvPr>
            <p:ph type="sldNum" sz="quarter" idx="12"/>
          </p:nvPr>
        </p:nvSpPr>
        <p:spPr/>
        <p:txBody>
          <a:bodyPr/>
          <a:lstStyle/>
          <a:p>
            <a:fld id="{19B51A1E-902D-48AF-9020-955120F399B6}" type="slidenum">
              <a:rPr lang="en-ZA" smtClean="0"/>
              <a:pPr/>
              <a:t>12</a:t>
            </a:fld>
            <a:endParaRPr lang="en-ZA" dirty="0"/>
          </a:p>
        </p:txBody>
      </p:sp>
    </p:spTree>
    <p:extLst>
      <p:ext uri="{BB962C8B-B14F-4D97-AF65-F5344CB8AC3E}">
        <p14:creationId xmlns:p14="http://schemas.microsoft.com/office/powerpoint/2010/main" val="5650301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267129-D582-495A-8F4B-6B9075899DD6}"/>
              </a:ext>
            </a:extLst>
          </p:cNvPr>
          <p:cNvSpPr>
            <a:spLocks noGrp="1"/>
          </p:cNvSpPr>
          <p:nvPr>
            <p:ph type="title"/>
          </p:nvPr>
        </p:nvSpPr>
        <p:spPr>
          <a:xfrm>
            <a:off x="432000" y="432000"/>
            <a:ext cx="11328000" cy="432000"/>
          </a:xfrm>
        </p:spPr>
        <p:txBody>
          <a:bodyPr/>
          <a:lstStyle/>
          <a:p>
            <a:r>
              <a:rPr lang="en-ZA" dirty="0"/>
              <a:t>Evaluation Framework Design</a:t>
            </a:r>
          </a:p>
        </p:txBody>
      </p:sp>
      <p:sp>
        <p:nvSpPr>
          <p:cNvPr id="3" name="Text Placeholder 2">
            <a:extLst>
              <a:ext uri="{FF2B5EF4-FFF2-40B4-BE49-F238E27FC236}">
                <a16:creationId xmlns:a16="http://schemas.microsoft.com/office/drawing/2014/main" id="{F204AFD2-303D-4B48-AA3E-C96B74D8127A}"/>
              </a:ext>
            </a:extLst>
          </p:cNvPr>
          <p:cNvSpPr>
            <a:spLocks noGrp="1"/>
          </p:cNvSpPr>
          <p:nvPr>
            <p:ph type="body" sz="quarter" idx="32"/>
          </p:nvPr>
        </p:nvSpPr>
        <p:spPr>
          <a:xfrm>
            <a:off x="431800" y="1008000"/>
            <a:ext cx="11339513" cy="360000"/>
          </a:xfrm>
        </p:spPr>
        <p:txBody>
          <a:bodyPr/>
          <a:lstStyle/>
          <a:p>
            <a:endParaRPr lang="en-ZA" dirty="0"/>
          </a:p>
        </p:txBody>
      </p:sp>
      <p:sp>
        <p:nvSpPr>
          <p:cNvPr id="6" name="Slide Number Placeholder 5">
            <a:extLst>
              <a:ext uri="{FF2B5EF4-FFF2-40B4-BE49-F238E27FC236}">
                <a16:creationId xmlns:a16="http://schemas.microsoft.com/office/drawing/2014/main" id="{4B379698-AB4C-493D-BF95-F5781FDF2AC5}"/>
              </a:ext>
            </a:extLst>
          </p:cNvPr>
          <p:cNvSpPr>
            <a:spLocks noGrp="1"/>
          </p:cNvSpPr>
          <p:nvPr>
            <p:ph type="sldNum" sz="quarter" idx="33"/>
          </p:nvPr>
        </p:nvSpPr>
        <p:spPr>
          <a:xfrm>
            <a:off x="11760000" y="6371351"/>
            <a:ext cx="432000" cy="432000"/>
          </a:xfrm>
        </p:spPr>
        <p:txBody>
          <a:bodyPr/>
          <a:lstStyle/>
          <a:p>
            <a:fld id="{19B51A1E-902D-48AF-9020-955120F399B6}" type="slidenum">
              <a:rPr lang="en-ZA" smtClean="0"/>
              <a:pPr/>
              <a:t>13</a:t>
            </a:fld>
            <a:endParaRPr lang="en-ZA"/>
          </a:p>
        </p:txBody>
      </p:sp>
      <p:graphicFrame>
        <p:nvGraphicFramePr>
          <p:cNvPr id="5" name="Diagram 4">
            <a:extLst>
              <a:ext uri="{FF2B5EF4-FFF2-40B4-BE49-F238E27FC236}">
                <a16:creationId xmlns:a16="http://schemas.microsoft.com/office/drawing/2014/main" id="{E619BB28-D679-419A-BFDF-A1C0CA466952}"/>
              </a:ext>
            </a:extLst>
          </p:cNvPr>
          <p:cNvGraphicFramePr/>
          <p:nvPr>
            <p:extLst>
              <p:ext uri="{D42A27DB-BD31-4B8C-83A1-F6EECF244321}">
                <p14:modId xmlns:p14="http://schemas.microsoft.com/office/powerpoint/2010/main" val="4032123190"/>
              </p:ext>
            </p:extLst>
          </p:nvPr>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951188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9709" y="625963"/>
            <a:ext cx="11328000" cy="432000"/>
          </a:xfrm>
        </p:spPr>
        <p:txBody>
          <a:bodyPr/>
          <a:lstStyle/>
          <a:p>
            <a:r>
              <a:rPr lang="en-GB" dirty="0"/>
              <a:t>Result of Evaluation framework</a:t>
            </a:r>
          </a:p>
        </p:txBody>
      </p:sp>
      <p:sp>
        <p:nvSpPr>
          <p:cNvPr id="4" name="Footer Placeholder 3"/>
          <p:cNvSpPr>
            <a:spLocks noGrp="1"/>
          </p:cNvSpPr>
          <p:nvPr>
            <p:ph type="ftr" sz="quarter" idx="12"/>
          </p:nvPr>
        </p:nvSpPr>
        <p:spPr/>
        <p:txBody>
          <a:bodyPr/>
          <a:lstStyle/>
          <a:p>
            <a:r>
              <a:rPr lang="en-ZA"/>
              <a:t>Add a footer</a:t>
            </a:r>
            <a:endParaRPr lang="en-ZA" dirty="0"/>
          </a:p>
        </p:txBody>
      </p:sp>
      <p:sp>
        <p:nvSpPr>
          <p:cNvPr id="5" name="Slide Number Placeholder 4"/>
          <p:cNvSpPr>
            <a:spLocks noGrp="1"/>
          </p:cNvSpPr>
          <p:nvPr>
            <p:ph type="sldNum" sz="quarter" idx="33"/>
          </p:nvPr>
        </p:nvSpPr>
        <p:spPr/>
        <p:txBody>
          <a:bodyPr/>
          <a:lstStyle/>
          <a:p>
            <a:fld id="{19B51A1E-902D-48AF-9020-955120F399B6}" type="slidenum">
              <a:rPr lang="en-ZA" smtClean="0"/>
              <a:pPr/>
              <a:t>14</a:t>
            </a:fld>
            <a:endParaRPr lang="en-ZA" dirty="0"/>
          </a:p>
        </p:txBody>
      </p:sp>
      <p:graphicFrame>
        <p:nvGraphicFramePr>
          <p:cNvPr id="6" name="Table 5"/>
          <p:cNvGraphicFramePr>
            <a:graphicFrameLocks noGrp="1"/>
          </p:cNvGraphicFramePr>
          <p:nvPr>
            <p:extLst>
              <p:ext uri="{D42A27DB-BD31-4B8C-83A1-F6EECF244321}">
                <p14:modId xmlns:p14="http://schemas.microsoft.com/office/powerpoint/2010/main" val="2520723879"/>
              </p:ext>
            </p:extLst>
          </p:nvPr>
        </p:nvGraphicFramePr>
        <p:xfrm>
          <a:off x="854362" y="1758757"/>
          <a:ext cx="9952182" cy="3090332"/>
        </p:xfrm>
        <a:graphic>
          <a:graphicData uri="http://schemas.openxmlformats.org/drawingml/2006/table">
            <a:tbl>
              <a:tblPr firstRow="1" bandRow="1">
                <a:tableStyleId>{C083E6E3-FA7D-4D7B-A595-EF9225AFEA82}</a:tableStyleId>
              </a:tblPr>
              <a:tblGrid>
                <a:gridCol w="3343565">
                  <a:extLst>
                    <a:ext uri="{9D8B030D-6E8A-4147-A177-3AD203B41FA5}">
                      <a16:colId xmlns:a16="http://schemas.microsoft.com/office/drawing/2014/main" val="20000"/>
                    </a:ext>
                  </a:extLst>
                </a:gridCol>
                <a:gridCol w="3937521">
                  <a:extLst>
                    <a:ext uri="{9D8B030D-6E8A-4147-A177-3AD203B41FA5}">
                      <a16:colId xmlns:a16="http://schemas.microsoft.com/office/drawing/2014/main" val="20001"/>
                    </a:ext>
                  </a:extLst>
                </a:gridCol>
                <a:gridCol w="2671096">
                  <a:extLst>
                    <a:ext uri="{9D8B030D-6E8A-4147-A177-3AD203B41FA5}">
                      <a16:colId xmlns:a16="http://schemas.microsoft.com/office/drawing/2014/main" val="20002"/>
                    </a:ext>
                  </a:extLst>
                </a:gridCol>
              </a:tblGrid>
              <a:tr h="772583">
                <a:tc>
                  <a:txBody>
                    <a:bodyPr/>
                    <a:lstStyle/>
                    <a:p>
                      <a:pPr algn="ctr"/>
                      <a:endParaRPr lang="en-GB" dirty="0"/>
                    </a:p>
                    <a:p>
                      <a:pPr algn="ctr"/>
                      <a:r>
                        <a:rPr lang="en-GB" dirty="0"/>
                        <a:t>Question to Solve</a:t>
                      </a:r>
                      <a:endParaRPr lang="en-GB" b="1" dirty="0">
                        <a:solidFill>
                          <a:schemeClr val="accent6">
                            <a:lumMod val="75000"/>
                          </a:schemeClr>
                        </a:solidFill>
                      </a:endParaRPr>
                    </a:p>
                  </a:txBody>
                  <a:tcPr/>
                </a:tc>
                <a:tc>
                  <a:txBody>
                    <a:bodyPr/>
                    <a:lstStyle/>
                    <a:p>
                      <a:pPr algn="ctr"/>
                      <a:endParaRPr lang="en-GB" dirty="0"/>
                    </a:p>
                    <a:p>
                      <a:pPr algn="l"/>
                      <a:r>
                        <a:rPr lang="en-GB" dirty="0"/>
                        <a:t>Service</a:t>
                      </a:r>
                      <a:r>
                        <a:rPr lang="en-GB" baseline="0" dirty="0"/>
                        <a:t> Quality Metrics</a:t>
                      </a:r>
                      <a:endParaRPr lang="en-GB" b="1" dirty="0">
                        <a:solidFill>
                          <a:schemeClr val="accent6">
                            <a:lumMod val="75000"/>
                          </a:schemeClr>
                        </a:solidFill>
                      </a:endParaRPr>
                    </a:p>
                  </a:txBody>
                  <a:tcPr/>
                </a:tc>
                <a:tc>
                  <a:txBody>
                    <a:bodyPr/>
                    <a:lstStyle/>
                    <a:p>
                      <a:pPr algn="ctr"/>
                      <a:endParaRPr lang="en-GB" dirty="0"/>
                    </a:p>
                    <a:p>
                      <a:pPr algn="l"/>
                      <a:r>
                        <a:rPr lang="en-GB" dirty="0"/>
                        <a:t>Achieve through</a:t>
                      </a:r>
                      <a:endParaRPr lang="en-GB" b="1" dirty="0">
                        <a:solidFill>
                          <a:schemeClr val="accent6">
                            <a:lumMod val="75000"/>
                          </a:schemeClr>
                        </a:solidFill>
                      </a:endParaRPr>
                    </a:p>
                  </a:txBody>
                  <a:tcPr/>
                </a:tc>
                <a:extLst>
                  <a:ext uri="{0D108BD9-81ED-4DB2-BD59-A6C34878D82A}">
                    <a16:rowId xmlns:a16="http://schemas.microsoft.com/office/drawing/2014/main" val="10000"/>
                  </a:ext>
                </a:extLst>
              </a:tr>
              <a:tr h="772583">
                <a:tc rowSpan="3">
                  <a:txBody>
                    <a:bodyPr/>
                    <a:lstStyle/>
                    <a:p>
                      <a:pPr algn="ctr"/>
                      <a:endParaRPr lang="en-GB" dirty="0"/>
                    </a:p>
                    <a:p>
                      <a:pPr algn="ctr"/>
                      <a:endParaRPr lang="en-GB" dirty="0"/>
                    </a:p>
                    <a:p>
                      <a:pPr algn="ctr"/>
                      <a:r>
                        <a:rPr lang="en-GB" dirty="0"/>
                        <a:t>How to</a:t>
                      </a:r>
                      <a:r>
                        <a:rPr lang="en-GB" baseline="0" dirty="0"/>
                        <a:t> evaluate impact of On Demand Bus Service?</a:t>
                      </a:r>
                      <a:endParaRPr lang="en-GB" dirty="0"/>
                    </a:p>
                  </a:txBody>
                  <a:tcPr>
                    <a:solidFill>
                      <a:schemeClr val="bg1">
                        <a:alpha val="20000"/>
                      </a:schemeClr>
                    </a:solidFill>
                  </a:tcPr>
                </a:tc>
                <a:tc>
                  <a:txBody>
                    <a:bodyPr/>
                    <a:lstStyle/>
                    <a:p>
                      <a:pPr marL="285750" indent="-285750">
                        <a:buFont typeface="Wingdings" pitchFamily="2" charset="2"/>
                        <a:buChar char="Ø"/>
                      </a:pPr>
                      <a:r>
                        <a:rPr lang="en-GB" dirty="0"/>
                        <a:t>Analyse and identify passenger’s demand growth</a:t>
                      </a:r>
                    </a:p>
                  </a:txBody>
                  <a:tcP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a:t>Descriptive Analytics</a:t>
                      </a:r>
                    </a:p>
                  </a:txBody>
                  <a:tcPr>
                    <a:noFill/>
                  </a:tcPr>
                </a:tc>
                <a:extLst>
                  <a:ext uri="{0D108BD9-81ED-4DB2-BD59-A6C34878D82A}">
                    <a16:rowId xmlns:a16="http://schemas.microsoft.com/office/drawing/2014/main" val="10001"/>
                  </a:ext>
                </a:extLst>
              </a:tr>
              <a:tr h="772583">
                <a:tc vMerge="1">
                  <a:txBody>
                    <a:bodyPr/>
                    <a:lstStyle/>
                    <a:p>
                      <a:endParaRPr lang="en-GB" dirty="0"/>
                    </a:p>
                  </a:txBody>
                  <a:tcPr/>
                </a:tc>
                <a:tc>
                  <a:txBody>
                    <a:bodyPr/>
                    <a:lstStyle/>
                    <a:p>
                      <a:pPr marL="285750" indent="-285750">
                        <a:buFont typeface="Wingdings" pitchFamily="2" charset="2"/>
                        <a:buChar char="Ø"/>
                      </a:pPr>
                      <a:r>
                        <a:rPr lang="en-GB" dirty="0"/>
                        <a:t>Identify</a:t>
                      </a:r>
                      <a:r>
                        <a:rPr lang="en-GB" baseline="0" dirty="0"/>
                        <a:t> </a:t>
                      </a:r>
                      <a:r>
                        <a:rPr lang="en-GB" dirty="0"/>
                        <a:t>passenger’s satisfaction on ODPB service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a:t>Predictive Analytics</a:t>
                      </a:r>
                    </a:p>
                  </a:txBody>
                  <a:tcPr/>
                </a:tc>
                <a:extLst>
                  <a:ext uri="{0D108BD9-81ED-4DB2-BD59-A6C34878D82A}">
                    <a16:rowId xmlns:a16="http://schemas.microsoft.com/office/drawing/2014/main" val="10002"/>
                  </a:ext>
                </a:extLst>
              </a:tr>
              <a:tr h="772583">
                <a:tc v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GB" dirty="0"/>
                    </a:p>
                  </a:txBody>
                  <a:tcPr/>
                </a:tc>
                <a:tc>
                  <a:txBody>
                    <a:bodyPr/>
                    <a:lstStyle/>
                    <a:p>
                      <a:pPr marL="285750" marR="0" indent="-285750" algn="l" defTabSz="914400" rtl="0" eaLnBrk="1" fontAlgn="auto" latinLnBrk="0" hangingPunct="1">
                        <a:lnSpc>
                          <a:spcPct val="100000"/>
                        </a:lnSpc>
                        <a:spcBef>
                          <a:spcPts val="0"/>
                        </a:spcBef>
                        <a:spcAft>
                          <a:spcPts val="0"/>
                        </a:spcAft>
                        <a:buClrTx/>
                        <a:buSzTx/>
                        <a:buFont typeface="Wingdings" pitchFamily="2" charset="2"/>
                        <a:buChar char="Ø"/>
                        <a:tabLst/>
                        <a:defRPr/>
                      </a:pPr>
                      <a:r>
                        <a:rPr lang="en-GB" dirty="0"/>
                        <a:t>LTA decision on the cost effectiveness</a:t>
                      </a:r>
                    </a:p>
                  </a:txBody>
                  <a:tcPr>
                    <a:noFill/>
                  </a:tcPr>
                </a:tc>
                <a:tc>
                  <a:txBody>
                    <a:bodyPr/>
                    <a:lstStyle/>
                    <a:p>
                      <a:r>
                        <a:rPr lang="en-GB" dirty="0"/>
                        <a:t>Linear Programming</a:t>
                      </a:r>
                    </a:p>
                  </a:txBody>
                  <a:tcPr>
                    <a:no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879264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267129-D582-495A-8F4B-6B9075899DD6}"/>
              </a:ext>
            </a:extLst>
          </p:cNvPr>
          <p:cNvSpPr>
            <a:spLocks noGrp="1"/>
          </p:cNvSpPr>
          <p:nvPr>
            <p:ph type="title"/>
          </p:nvPr>
        </p:nvSpPr>
        <p:spPr/>
        <p:txBody>
          <a:bodyPr/>
          <a:lstStyle/>
          <a:p>
            <a:r>
              <a:rPr lang="en-ZA" dirty="0"/>
              <a:t>Metrics for Passenger’s Satisfaction</a:t>
            </a:r>
          </a:p>
        </p:txBody>
      </p:sp>
      <p:graphicFrame>
        <p:nvGraphicFramePr>
          <p:cNvPr id="4" name="Table 3">
            <a:extLst>
              <a:ext uri="{FF2B5EF4-FFF2-40B4-BE49-F238E27FC236}">
                <a16:creationId xmlns:a16="http://schemas.microsoft.com/office/drawing/2014/main" id="{BEE0921D-4C1D-4106-9AC0-F73F30E8DA3C}"/>
              </a:ext>
            </a:extLst>
          </p:cNvPr>
          <p:cNvGraphicFramePr>
            <a:graphicFrameLocks noGrp="1"/>
          </p:cNvGraphicFramePr>
          <p:nvPr>
            <p:extLst>
              <p:ext uri="{D42A27DB-BD31-4B8C-83A1-F6EECF244321}">
                <p14:modId xmlns:p14="http://schemas.microsoft.com/office/powerpoint/2010/main" val="282948667"/>
              </p:ext>
            </p:extLst>
          </p:nvPr>
        </p:nvGraphicFramePr>
        <p:xfrm>
          <a:off x="459509" y="1211043"/>
          <a:ext cx="10925463" cy="4252505"/>
        </p:xfrm>
        <a:graphic>
          <a:graphicData uri="http://schemas.openxmlformats.org/drawingml/2006/table">
            <a:tbl>
              <a:tblPr firstRow="1" firstCol="1">
                <a:tableStyleId>{0E3FDE45-AF77-4B5C-9715-49D594BDF05E}</a:tableStyleId>
              </a:tblPr>
              <a:tblGrid>
                <a:gridCol w="3641821">
                  <a:extLst>
                    <a:ext uri="{9D8B030D-6E8A-4147-A177-3AD203B41FA5}">
                      <a16:colId xmlns:a16="http://schemas.microsoft.com/office/drawing/2014/main" val="1173992025"/>
                    </a:ext>
                  </a:extLst>
                </a:gridCol>
                <a:gridCol w="3641821">
                  <a:extLst>
                    <a:ext uri="{9D8B030D-6E8A-4147-A177-3AD203B41FA5}">
                      <a16:colId xmlns:a16="http://schemas.microsoft.com/office/drawing/2014/main" val="115202853"/>
                    </a:ext>
                  </a:extLst>
                </a:gridCol>
                <a:gridCol w="3641821">
                  <a:extLst>
                    <a:ext uri="{9D8B030D-6E8A-4147-A177-3AD203B41FA5}">
                      <a16:colId xmlns:a16="http://schemas.microsoft.com/office/drawing/2014/main" val="1010693434"/>
                    </a:ext>
                  </a:extLst>
                </a:gridCol>
              </a:tblGrid>
              <a:tr h="617885">
                <a:tc>
                  <a:txBody>
                    <a:bodyPr/>
                    <a:lstStyle/>
                    <a:p>
                      <a:pPr algn="ctr"/>
                      <a:r>
                        <a:rPr lang="en-ZA" dirty="0"/>
                        <a:t>Key Attributes</a:t>
                      </a:r>
                      <a:endParaRPr lang="en-ZA" b="0" dirty="0">
                        <a:solidFill>
                          <a:schemeClr val="bg1"/>
                        </a:solidFill>
                      </a:endParaRPr>
                    </a:p>
                  </a:txBody>
                  <a:tcPr/>
                </a:tc>
                <a:tc>
                  <a:txBody>
                    <a:bodyPr/>
                    <a:lstStyle/>
                    <a:p>
                      <a:pPr algn="ctr"/>
                      <a:r>
                        <a:rPr lang="en-ZA" sz="1600" dirty="0"/>
                        <a:t>Key Indicator</a:t>
                      </a:r>
                      <a:endParaRPr lang="en-ZA" sz="1600" b="0" dirty="0">
                        <a:solidFill>
                          <a:schemeClr val="bg1"/>
                        </a:solidFill>
                        <a:latin typeface="+mj-lt"/>
                      </a:endParaRPr>
                    </a:p>
                  </a:txBody>
                  <a:tcPr/>
                </a:tc>
                <a:tc>
                  <a:txBody>
                    <a:bodyPr/>
                    <a:lstStyle/>
                    <a:p>
                      <a:pPr algn="ctr"/>
                      <a:r>
                        <a:rPr lang="en-ZA" sz="1600" dirty="0"/>
                        <a:t>How To Calculate</a:t>
                      </a:r>
                      <a:endParaRPr lang="en-ZA" sz="1600" b="0" dirty="0">
                        <a:solidFill>
                          <a:schemeClr val="bg1"/>
                        </a:solidFill>
                        <a:latin typeface="+mj-lt"/>
                      </a:endParaRPr>
                    </a:p>
                  </a:txBody>
                  <a:tcPr/>
                </a:tc>
                <a:extLst>
                  <a:ext uri="{0D108BD9-81ED-4DB2-BD59-A6C34878D82A}">
                    <a16:rowId xmlns:a16="http://schemas.microsoft.com/office/drawing/2014/main" val="1007223600"/>
                  </a:ext>
                </a:extLst>
              </a:tr>
              <a:tr h="726924">
                <a:tc>
                  <a:txBody>
                    <a:bodyPr/>
                    <a:lstStyle/>
                    <a:p>
                      <a:pPr algn="ctr"/>
                      <a:r>
                        <a:rPr lang="en-ZA" sz="1600" dirty="0"/>
                        <a:t>Improved Travel time</a:t>
                      </a:r>
                      <a:endParaRPr lang="en-ZA" sz="1600" b="0" dirty="0">
                        <a:solidFill>
                          <a:schemeClr val="tx1">
                            <a:lumMod val="75000"/>
                            <a:lumOff val="25000"/>
                          </a:schemeClr>
                        </a:solidFill>
                      </a:endParaRPr>
                    </a:p>
                  </a:txBody>
                  <a:tcPr anchor="ctr"/>
                </a:tc>
                <a:tc>
                  <a:txBody>
                    <a:bodyPr/>
                    <a:lstStyle/>
                    <a:p>
                      <a:pPr algn="ctr"/>
                      <a:r>
                        <a:rPr lang="en-ZA" sz="1600" dirty="0" err="1"/>
                        <a:t>TravelTime</a:t>
                      </a:r>
                      <a:endParaRPr lang="en-ZA" sz="1600" dirty="0">
                        <a:solidFill>
                          <a:schemeClr val="tx1">
                            <a:lumMod val="75000"/>
                            <a:lumOff val="25000"/>
                          </a:schemeClr>
                        </a:solidFill>
                      </a:endParaRPr>
                    </a:p>
                  </a:txBody>
                  <a:tcPr anchor="ctr"/>
                </a:tc>
                <a:tc>
                  <a:txBody>
                    <a:bodyPr/>
                    <a:lstStyle/>
                    <a:p>
                      <a:pPr algn="ctr"/>
                      <a:r>
                        <a:rPr lang="en-ZA" sz="1600" dirty="0"/>
                        <a:t>Travel Time spent from Source to Destination</a:t>
                      </a:r>
                      <a:endParaRPr lang="en-ZA" sz="1600" dirty="0">
                        <a:solidFill>
                          <a:schemeClr val="tx1">
                            <a:lumMod val="75000"/>
                            <a:lumOff val="25000"/>
                          </a:schemeClr>
                        </a:solidFill>
                      </a:endParaRPr>
                    </a:p>
                  </a:txBody>
                  <a:tcPr anchor="ctr"/>
                </a:tc>
                <a:extLst>
                  <a:ext uri="{0D108BD9-81ED-4DB2-BD59-A6C34878D82A}">
                    <a16:rowId xmlns:a16="http://schemas.microsoft.com/office/drawing/2014/main" val="3583495943"/>
                  </a:ext>
                </a:extLst>
              </a:tr>
              <a:tr h="726924">
                <a:tc>
                  <a:txBody>
                    <a:bodyPr/>
                    <a:lstStyle/>
                    <a:p>
                      <a:pPr algn="ctr"/>
                      <a:r>
                        <a:rPr lang="en-ZA" sz="1600" dirty="0"/>
                        <a:t>Waiting time from book to pick</a:t>
                      </a:r>
                      <a:endParaRPr lang="en-ZA" sz="1600" b="0" dirty="0">
                        <a:solidFill>
                          <a:schemeClr val="tx1">
                            <a:lumMod val="75000"/>
                            <a:lumOff val="25000"/>
                          </a:schemeClr>
                        </a:solidFill>
                      </a:endParaRPr>
                    </a:p>
                  </a:txBody>
                  <a:tcPr anchor="ctr"/>
                </a:tc>
                <a:tc>
                  <a:txBody>
                    <a:bodyPr/>
                    <a:lstStyle/>
                    <a:p>
                      <a:pPr algn="ctr"/>
                      <a:r>
                        <a:rPr lang="en-ZA" sz="1600" dirty="0" err="1"/>
                        <a:t>PickupWaitingTime</a:t>
                      </a:r>
                      <a:endParaRPr lang="en-ZA" sz="1600" dirty="0">
                        <a:solidFill>
                          <a:schemeClr val="tx1">
                            <a:lumMod val="75000"/>
                            <a:lumOff val="25000"/>
                          </a:schemeClr>
                        </a:solidFill>
                      </a:endParaRPr>
                    </a:p>
                  </a:txBody>
                  <a:tcPr anchor="ctr"/>
                </a:tc>
                <a:tc>
                  <a:txBody>
                    <a:bodyPr/>
                    <a:lstStyle/>
                    <a:p>
                      <a:pPr algn="ctr"/>
                      <a:r>
                        <a:rPr lang="en-ZA" sz="1600" dirty="0"/>
                        <a:t>Time(</a:t>
                      </a:r>
                      <a:r>
                        <a:rPr lang="en-ZA" sz="1600" dirty="0" err="1"/>
                        <a:t>Bookingsuccess</a:t>
                      </a:r>
                      <a:r>
                        <a:rPr lang="en-ZA" sz="1600" dirty="0"/>
                        <a:t>) – boarding (time)</a:t>
                      </a:r>
                      <a:endParaRPr lang="en-ZA" sz="1600" dirty="0">
                        <a:solidFill>
                          <a:schemeClr val="tx1">
                            <a:lumMod val="75000"/>
                            <a:lumOff val="25000"/>
                          </a:schemeClr>
                        </a:solidFill>
                      </a:endParaRPr>
                    </a:p>
                  </a:txBody>
                  <a:tcPr anchor="ctr"/>
                </a:tc>
                <a:extLst>
                  <a:ext uri="{0D108BD9-81ED-4DB2-BD59-A6C34878D82A}">
                    <a16:rowId xmlns:a16="http://schemas.microsoft.com/office/drawing/2014/main" val="2912132828"/>
                  </a:ext>
                </a:extLst>
              </a:tr>
              <a:tr h="72692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ZA" sz="1600" dirty="0"/>
                        <a:t>Cancellation by passenger</a:t>
                      </a:r>
                      <a:endParaRPr lang="en-ZA" sz="1600" b="0" dirty="0">
                        <a:solidFill>
                          <a:schemeClr val="tx1">
                            <a:lumMod val="75000"/>
                            <a:lumOff val="25000"/>
                          </a:schemeClr>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ZA" sz="1600" dirty="0" err="1"/>
                        <a:t>CancelledTrip</a:t>
                      </a:r>
                      <a:endParaRPr lang="en-ZA" sz="1600" b="0" dirty="0">
                        <a:solidFill>
                          <a:schemeClr val="tx1">
                            <a:lumMod val="75000"/>
                            <a:lumOff val="25000"/>
                          </a:schemeClr>
                        </a:solidFill>
                      </a:endParaRPr>
                    </a:p>
                  </a:txBody>
                  <a:tcPr anchor="ctr"/>
                </a:tc>
                <a:tc>
                  <a:txBody>
                    <a:bodyPr/>
                    <a:lstStyle/>
                    <a:p>
                      <a:pPr algn="ctr"/>
                      <a:r>
                        <a:rPr lang="en-ZA" sz="1600" dirty="0"/>
                        <a:t>Cancellation recorded in App</a:t>
                      </a:r>
                      <a:endParaRPr lang="en-ZA" sz="1600" dirty="0">
                        <a:solidFill>
                          <a:schemeClr val="tx1">
                            <a:lumMod val="75000"/>
                            <a:lumOff val="25000"/>
                          </a:schemeClr>
                        </a:solidFill>
                      </a:endParaRPr>
                    </a:p>
                  </a:txBody>
                  <a:tcPr anchor="ctr"/>
                </a:tc>
                <a:extLst>
                  <a:ext uri="{0D108BD9-81ED-4DB2-BD59-A6C34878D82A}">
                    <a16:rowId xmlns:a16="http://schemas.microsoft.com/office/drawing/2014/main" val="1094300830"/>
                  </a:ext>
                </a:extLst>
              </a:tr>
              <a:tr h="726924">
                <a:tc>
                  <a:txBody>
                    <a:bodyPr/>
                    <a:lstStyle/>
                    <a:p>
                      <a:pPr algn="ctr"/>
                      <a:r>
                        <a:rPr lang="en-ZA" sz="1600" dirty="0"/>
                        <a:t>Fare paid</a:t>
                      </a:r>
                      <a:endParaRPr lang="en-ZA" sz="1600" b="0" dirty="0">
                        <a:solidFill>
                          <a:schemeClr val="tx1">
                            <a:lumMod val="75000"/>
                            <a:lumOff val="25000"/>
                          </a:schemeClr>
                        </a:solidFill>
                      </a:endParaRPr>
                    </a:p>
                  </a:txBody>
                  <a:tcPr anchor="ctr"/>
                </a:tc>
                <a:tc>
                  <a:txBody>
                    <a:bodyPr/>
                    <a:lstStyle/>
                    <a:p>
                      <a:pPr algn="ctr"/>
                      <a:r>
                        <a:rPr lang="en-ZA" sz="1600" dirty="0" err="1"/>
                        <a:t>FairperJourney</a:t>
                      </a:r>
                      <a:endParaRPr lang="en-ZA" sz="1600" dirty="0">
                        <a:solidFill>
                          <a:schemeClr val="tx1">
                            <a:lumMod val="75000"/>
                            <a:lumOff val="25000"/>
                          </a:schemeClr>
                        </a:solidFill>
                      </a:endParaRPr>
                    </a:p>
                  </a:txBody>
                  <a:tcPr anchor="ctr"/>
                </a:tc>
                <a:tc>
                  <a:txBody>
                    <a:bodyPr/>
                    <a:lstStyle/>
                    <a:p>
                      <a:pPr algn="ctr"/>
                      <a:r>
                        <a:rPr lang="en-ZA" sz="1600" dirty="0"/>
                        <a:t>Fare paid for individual journey</a:t>
                      </a:r>
                      <a:endParaRPr lang="en-ZA" sz="1600" dirty="0">
                        <a:solidFill>
                          <a:schemeClr val="tx1">
                            <a:lumMod val="75000"/>
                            <a:lumOff val="25000"/>
                          </a:schemeClr>
                        </a:solidFill>
                      </a:endParaRPr>
                    </a:p>
                  </a:txBody>
                  <a:tcPr anchor="ctr"/>
                </a:tc>
                <a:extLst>
                  <a:ext uri="{0D108BD9-81ED-4DB2-BD59-A6C34878D82A}">
                    <a16:rowId xmlns:a16="http://schemas.microsoft.com/office/drawing/2014/main" val="3570705077"/>
                  </a:ext>
                </a:extLst>
              </a:tr>
              <a:tr h="726924">
                <a:tc>
                  <a:txBody>
                    <a:bodyPr/>
                    <a:lstStyle/>
                    <a:p>
                      <a:pPr algn="ctr"/>
                      <a:r>
                        <a:rPr lang="en-ZA" sz="1600" dirty="0"/>
                        <a:t>Ease of booking</a:t>
                      </a:r>
                      <a:endParaRPr lang="en-ZA" sz="1600" b="0" dirty="0">
                        <a:solidFill>
                          <a:schemeClr val="tx1">
                            <a:lumMod val="75000"/>
                            <a:lumOff val="25000"/>
                          </a:schemeClr>
                        </a:solidFill>
                      </a:endParaRPr>
                    </a:p>
                  </a:txBody>
                  <a:tcPr anchor="ctr"/>
                </a:tc>
                <a:tc>
                  <a:txBody>
                    <a:bodyPr/>
                    <a:lstStyle/>
                    <a:p>
                      <a:pPr algn="ctr"/>
                      <a:r>
                        <a:rPr lang="en-ZA" sz="1600" dirty="0" err="1"/>
                        <a:t>TotalBookingTime</a:t>
                      </a:r>
                      <a:endParaRPr lang="en-ZA" sz="1600" dirty="0">
                        <a:solidFill>
                          <a:schemeClr val="tx1">
                            <a:lumMod val="75000"/>
                            <a:lumOff val="25000"/>
                          </a:schemeClr>
                        </a:solidFill>
                      </a:endParaRPr>
                    </a:p>
                  </a:txBody>
                  <a:tcPr anchor="ctr"/>
                </a:tc>
                <a:tc>
                  <a:txBody>
                    <a:bodyPr/>
                    <a:lstStyle/>
                    <a:p>
                      <a:pPr algn="ctr"/>
                      <a:r>
                        <a:rPr lang="en-ZA" sz="1600" dirty="0"/>
                        <a:t>Time to book through app</a:t>
                      </a:r>
                      <a:endParaRPr lang="en-ZA" sz="1600" dirty="0">
                        <a:solidFill>
                          <a:schemeClr val="tx1">
                            <a:lumMod val="75000"/>
                            <a:lumOff val="25000"/>
                          </a:schemeClr>
                        </a:solidFill>
                      </a:endParaRPr>
                    </a:p>
                  </a:txBody>
                  <a:tcPr anchor="ctr"/>
                </a:tc>
                <a:extLst>
                  <a:ext uri="{0D108BD9-81ED-4DB2-BD59-A6C34878D82A}">
                    <a16:rowId xmlns:a16="http://schemas.microsoft.com/office/drawing/2014/main" val="681405895"/>
                  </a:ext>
                </a:extLst>
              </a:tr>
            </a:tbl>
          </a:graphicData>
        </a:graphic>
      </p:graphicFrame>
      <p:sp>
        <p:nvSpPr>
          <p:cNvPr id="6" name="Slide Number Placeholder 5">
            <a:extLst>
              <a:ext uri="{FF2B5EF4-FFF2-40B4-BE49-F238E27FC236}">
                <a16:creationId xmlns:a16="http://schemas.microsoft.com/office/drawing/2014/main" id="{4B379698-AB4C-493D-BF95-F5781FDF2AC5}"/>
              </a:ext>
            </a:extLst>
          </p:cNvPr>
          <p:cNvSpPr>
            <a:spLocks noGrp="1"/>
          </p:cNvSpPr>
          <p:nvPr>
            <p:ph type="sldNum" sz="quarter" idx="33"/>
          </p:nvPr>
        </p:nvSpPr>
        <p:spPr>
          <a:xfrm>
            <a:off x="11760000" y="6371351"/>
            <a:ext cx="432000" cy="432000"/>
          </a:xfrm>
        </p:spPr>
        <p:txBody>
          <a:bodyPr/>
          <a:lstStyle/>
          <a:p>
            <a:fld id="{19B51A1E-902D-48AF-9020-955120F399B6}" type="slidenum">
              <a:rPr lang="en-ZA" smtClean="0"/>
              <a:pPr/>
              <a:t>15</a:t>
            </a:fld>
            <a:endParaRPr lang="en-ZA"/>
          </a:p>
        </p:txBody>
      </p:sp>
    </p:spTree>
    <p:extLst>
      <p:ext uri="{BB962C8B-B14F-4D97-AF65-F5344CB8AC3E}">
        <p14:creationId xmlns:p14="http://schemas.microsoft.com/office/powerpoint/2010/main" val="641681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267129-D582-495A-8F4B-6B9075899DD6}"/>
              </a:ext>
            </a:extLst>
          </p:cNvPr>
          <p:cNvSpPr>
            <a:spLocks noGrp="1"/>
          </p:cNvSpPr>
          <p:nvPr>
            <p:ph type="title"/>
          </p:nvPr>
        </p:nvSpPr>
        <p:spPr/>
        <p:txBody>
          <a:bodyPr/>
          <a:lstStyle/>
          <a:p>
            <a:r>
              <a:rPr lang="en-ZA" dirty="0"/>
              <a:t>Metrics for Passenger Satisfaction(cont.)</a:t>
            </a:r>
          </a:p>
        </p:txBody>
      </p:sp>
      <p:graphicFrame>
        <p:nvGraphicFramePr>
          <p:cNvPr id="4" name="Table 3">
            <a:extLst>
              <a:ext uri="{FF2B5EF4-FFF2-40B4-BE49-F238E27FC236}">
                <a16:creationId xmlns:a16="http://schemas.microsoft.com/office/drawing/2014/main" id="{BEE0921D-4C1D-4106-9AC0-F73F30E8DA3C}"/>
              </a:ext>
            </a:extLst>
          </p:cNvPr>
          <p:cNvGraphicFramePr>
            <a:graphicFrameLocks noGrp="1"/>
          </p:cNvGraphicFramePr>
          <p:nvPr>
            <p:extLst>
              <p:ext uri="{D42A27DB-BD31-4B8C-83A1-F6EECF244321}">
                <p14:modId xmlns:p14="http://schemas.microsoft.com/office/powerpoint/2010/main" val="1838004952"/>
              </p:ext>
            </p:extLst>
          </p:nvPr>
        </p:nvGraphicFramePr>
        <p:xfrm>
          <a:off x="417945" y="1266461"/>
          <a:ext cx="10925463" cy="4252505"/>
        </p:xfrm>
        <a:graphic>
          <a:graphicData uri="http://schemas.openxmlformats.org/drawingml/2006/table">
            <a:tbl>
              <a:tblPr firstRow="1" firstCol="1">
                <a:tableStyleId>{0E3FDE45-AF77-4B5C-9715-49D594BDF05E}</a:tableStyleId>
              </a:tblPr>
              <a:tblGrid>
                <a:gridCol w="3641821">
                  <a:extLst>
                    <a:ext uri="{9D8B030D-6E8A-4147-A177-3AD203B41FA5}">
                      <a16:colId xmlns:a16="http://schemas.microsoft.com/office/drawing/2014/main" val="1173992025"/>
                    </a:ext>
                  </a:extLst>
                </a:gridCol>
                <a:gridCol w="3641821">
                  <a:extLst>
                    <a:ext uri="{9D8B030D-6E8A-4147-A177-3AD203B41FA5}">
                      <a16:colId xmlns:a16="http://schemas.microsoft.com/office/drawing/2014/main" val="115202853"/>
                    </a:ext>
                  </a:extLst>
                </a:gridCol>
                <a:gridCol w="3641821">
                  <a:extLst>
                    <a:ext uri="{9D8B030D-6E8A-4147-A177-3AD203B41FA5}">
                      <a16:colId xmlns:a16="http://schemas.microsoft.com/office/drawing/2014/main" val="1010693434"/>
                    </a:ext>
                  </a:extLst>
                </a:gridCol>
              </a:tblGrid>
              <a:tr h="617885">
                <a:tc>
                  <a:txBody>
                    <a:bodyPr/>
                    <a:lstStyle/>
                    <a:p>
                      <a:pPr algn="ctr"/>
                      <a:r>
                        <a:rPr lang="en-ZA" dirty="0"/>
                        <a:t>Key Attributes</a:t>
                      </a:r>
                      <a:endParaRPr lang="en-ZA" b="0" dirty="0">
                        <a:solidFill>
                          <a:schemeClr val="bg1"/>
                        </a:solidFill>
                      </a:endParaRPr>
                    </a:p>
                  </a:txBody>
                  <a:tcPr/>
                </a:tc>
                <a:tc>
                  <a:txBody>
                    <a:bodyPr/>
                    <a:lstStyle/>
                    <a:p>
                      <a:pPr algn="ctr"/>
                      <a:r>
                        <a:rPr lang="en-ZA" sz="1600" dirty="0"/>
                        <a:t>KPIs</a:t>
                      </a:r>
                      <a:endParaRPr lang="en-ZA" sz="1600" b="0" dirty="0">
                        <a:solidFill>
                          <a:schemeClr val="bg1"/>
                        </a:solidFill>
                        <a:latin typeface="+mj-lt"/>
                      </a:endParaRPr>
                    </a:p>
                  </a:txBody>
                  <a:tcPr/>
                </a:tc>
                <a:tc>
                  <a:txBody>
                    <a:bodyPr/>
                    <a:lstStyle/>
                    <a:p>
                      <a:pPr algn="ctr"/>
                      <a:r>
                        <a:rPr lang="en-ZA" sz="1600" dirty="0"/>
                        <a:t>How To Calculate</a:t>
                      </a:r>
                      <a:endParaRPr lang="en-ZA" sz="1600" b="0" dirty="0">
                        <a:solidFill>
                          <a:schemeClr val="bg1"/>
                        </a:solidFill>
                        <a:latin typeface="+mj-lt"/>
                      </a:endParaRPr>
                    </a:p>
                  </a:txBody>
                  <a:tcPr/>
                </a:tc>
                <a:extLst>
                  <a:ext uri="{0D108BD9-81ED-4DB2-BD59-A6C34878D82A}">
                    <a16:rowId xmlns:a16="http://schemas.microsoft.com/office/drawing/2014/main" val="1007223600"/>
                  </a:ext>
                </a:extLst>
              </a:tr>
              <a:tr h="726924">
                <a:tc>
                  <a:txBody>
                    <a:bodyPr/>
                    <a:lstStyle/>
                    <a:p>
                      <a:pPr algn="ctr"/>
                      <a:r>
                        <a:rPr lang="en-ZA" sz="1600" dirty="0"/>
                        <a:t>Bus Conditions</a:t>
                      </a:r>
                      <a:endParaRPr lang="en-ZA" sz="1600" b="0" dirty="0">
                        <a:solidFill>
                          <a:schemeClr val="tx1">
                            <a:lumMod val="75000"/>
                            <a:lumOff val="25000"/>
                          </a:schemeClr>
                        </a:solidFill>
                      </a:endParaRPr>
                    </a:p>
                  </a:txBody>
                  <a:tcPr anchor="ctr"/>
                </a:tc>
                <a:tc>
                  <a:txBody>
                    <a:bodyPr/>
                    <a:lstStyle/>
                    <a:p>
                      <a:pPr algn="ctr"/>
                      <a:r>
                        <a:rPr lang="en-ZA" sz="1600" dirty="0" err="1"/>
                        <a:t>BusInfrastructure</a:t>
                      </a:r>
                      <a:endParaRPr lang="en-ZA" sz="1600" dirty="0">
                        <a:solidFill>
                          <a:schemeClr val="tx1">
                            <a:lumMod val="75000"/>
                            <a:lumOff val="25000"/>
                          </a:schemeClr>
                        </a:solidFill>
                      </a:endParaRPr>
                    </a:p>
                  </a:txBody>
                  <a:tcPr anchor="ctr"/>
                </a:tc>
                <a:tc>
                  <a:txBody>
                    <a:bodyPr/>
                    <a:lstStyle/>
                    <a:p>
                      <a:pPr algn="ctr"/>
                      <a:r>
                        <a:rPr lang="en-ZA" sz="1600" dirty="0"/>
                        <a:t>Through feedback post travel</a:t>
                      </a:r>
                      <a:endParaRPr lang="en-ZA" sz="1600" dirty="0">
                        <a:solidFill>
                          <a:schemeClr val="tx1">
                            <a:lumMod val="75000"/>
                            <a:lumOff val="25000"/>
                          </a:schemeClr>
                        </a:solidFill>
                      </a:endParaRPr>
                    </a:p>
                  </a:txBody>
                  <a:tcPr anchor="ctr"/>
                </a:tc>
                <a:extLst>
                  <a:ext uri="{0D108BD9-81ED-4DB2-BD59-A6C34878D82A}">
                    <a16:rowId xmlns:a16="http://schemas.microsoft.com/office/drawing/2014/main" val="3583495943"/>
                  </a:ext>
                </a:extLst>
              </a:tr>
              <a:tr h="726924">
                <a:tc>
                  <a:txBody>
                    <a:bodyPr/>
                    <a:lstStyle/>
                    <a:p>
                      <a:pPr algn="ctr"/>
                      <a:r>
                        <a:rPr lang="en-ZA" sz="1600" dirty="0"/>
                        <a:t>Customer service with driver</a:t>
                      </a:r>
                      <a:endParaRPr lang="en-ZA" sz="1600" b="0" dirty="0">
                        <a:solidFill>
                          <a:schemeClr val="tx1">
                            <a:lumMod val="75000"/>
                            <a:lumOff val="25000"/>
                          </a:schemeClr>
                        </a:solidFill>
                      </a:endParaRPr>
                    </a:p>
                  </a:txBody>
                  <a:tcPr anchor="ctr"/>
                </a:tc>
                <a:tc>
                  <a:txBody>
                    <a:bodyPr/>
                    <a:lstStyle/>
                    <a:p>
                      <a:pPr algn="ctr"/>
                      <a:r>
                        <a:rPr lang="en-ZA" sz="1600" dirty="0" err="1"/>
                        <a:t>DriverServiceAttitude</a:t>
                      </a:r>
                      <a:endParaRPr lang="en-ZA" sz="1600" dirty="0">
                        <a:solidFill>
                          <a:schemeClr val="tx1">
                            <a:lumMod val="75000"/>
                            <a:lumOff val="25000"/>
                          </a:schemeClr>
                        </a:solidFill>
                      </a:endParaRPr>
                    </a:p>
                  </a:txBody>
                  <a:tcPr anchor="ctr"/>
                </a:tc>
                <a:tc>
                  <a:txBody>
                    <a:bodyPr/>
                    <a:lstStyle/>
                    <a:p>
                      <a:pPr algn="ctr"/>
                      <a:r>
                        <a:rPr lang="en-ZA" sz="1600" dirty="0"/>
                        <a:t>Through feedback post travel</a:t>
                      </a:r>
                      <a:endParaRPr lang="en-ZA" sz="1600" dirty="0">
                        <a:solidFill>
                          <a:schemeClr val="tx1">
                            <a:lumMod val="75000"/>
                            <a:lumOff val="25000"/>
                          </a:schemeClr>
                        </a:solidFill>
                      </a:endParaRPr>
                    </a:p>
                  </a:txBody>
                  <a:tcPr anchor="ctr"/>
                </a:tc>
                <a:extLst>
                  <a:ext uri="{0D108BD9-81ED-4DB2-BD59-A6C34878D82A}">
                    <a16:rowId xmlns:a16="http://schemas.microsoft.com/office/drawing/2014/main" val="2912132828"/>
                  </a:ext>
                </a:extLst>
              </a:tr>
              <a:tr h="72692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ZA" sz="1600" dirty="0"/>
                        <a:t>App experience</a:t>
                      </a:r>
                      <a:endParaRPr lang="en-ZA" sz="1600" b="0" dirty="0">
                        <a:solidFill>
                          <a:schemeClr val="tx1">
                            <a:lumMod val="75000"/>
                            <a:lumOff val="25000"/>
                          </a:schemeClr>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ZA" sz="1600" dirty="0" err="1"/>
                        <a:t>BookingAppExperience</a:t>
                      </a:r>
                      <a:endParaRPr lang="en-ZA" sz="1600" b="0" dirty="0">
                        <a:solidFill>
                          <a:schemeClr val="tx1">
                            <a:lumMod val="75000"/>
                            <a:lumOff val="25000"/>
                          </a:schemeClr>
                        </a:solidFill>
                      </a:endParaRPr>
                    </a:p>
                  </a:txBody>
                  <a:tcPr anchor="ctr"/>
                </a:tc>
                <a:tc>
                  <a:txBody>
                    <a:bodyPr/>
                    <a:lstStyle/>
                    <a:p>
                      <a:pPr algn="ctr"/>
                      <a:r>
                        <a:rPr lang="en-ZA" sz="1600" dirty="0"/>
                        <a:t>Through feedback post travel</a:t>
                      </a:r>
                      <a:endParaRPr lang="en-ZA" sz="1600" dirty="0">
                        <a:solidFill>
                          <a:schemeClr val="tx1">
                            <a:lumMod val="75000"/>
                            <a:lumOff val="25000"/>
                          </a:schemeClr>
                        </a:solidFill>
                      </a:endParaRPr>
                    </a:p>
                  </a:txBody>
                  <a:tcPr anchor="ctr"/>
                </a:tc>
                <a:extLst>
                  <a:ext uri="{0D108BD9-81ED-4DB2-BD59-A6C34878D82A}">
                    <a16:rowId xmlns:a16="http://schemas.microsoft.com/office/drawing/2014/main" val="1094300830"/>
                  </a:ext>
                </a:extLst>
              </a:tr>
              <a:tr h="726924">
                <a:tc>
                  <a:txBody>
                    <a:bodyPr/>
                    <a:lstStyle/>
                    <a:p>
                      <a:pPr algn="ctr"/>
                      <a:r>
                        <a:rPr lang="en-ZA" sz="1600" dirty="0"/>
                        <a:t>Customer Overall Experience</a:t>
                      </a:r>
                      <a:endParaRPr lang="en-ZA" sz="1600" b="0" dirty="0">
                        <a:solidFill>
                          <a:schemeClr val="tx1">
                            <a:lumMod val="75000"/>
                            <a:lumOff val="25000"/>
                          </a:schemeClr>
                        </a:solidFill>
                      </a:endParaRPr>
                    </a:p>
                  </a:txBody>
                  <a:tcPr anchor="ctr"/>
                </a:tc>
                <a:tc>
                  <a:txBody>
                    <a:bodyPr/>
                    <a:lstStyle/>
                    <a:p>
                      <a:pPr algn="ctr"/>
                      <a:r>
                        <a:rPr lang="en-ZA" sz="1600" dirty="0" err="1"/>
                        <a:t>OverallExperience</a:t>
                      </a:r>
                      <a:endParaRPr lang="en-ZA" sz="1600" dirty="0">
                        <a:solidFill>
                          <a:schemeClr val="tx1">
                            <a:lumMod val="75000"/>
                            <a:lumOff val="25000"/>
                          </a:schemeClr>
                        </a:solidFill>
                      </a:endParaRPr>
                    </a:p>
                  </a:txBody>
                  <a:tcPr anchor="ctr"/>
                </a:tc>
                <a:tc>
                  <a:txBody>
                    <a:bodyPr/>
                    <a:lstStyle/>
                    <a:p>
                      <a:pPr algn="ctr"/>
                      <a:r>
                        <a:rPr lang="en-ZA" sz="1600" dirty="0"/>
                        <a:t>Through feedback post travel</a:t>
                      </a:r>
                      <a:endParaRPr lang="en-ZA" sz="1600" dirty="0">
                        <a:solidFill>
                          <a:schemeClr val="tx1">
                            <a:lumMod val="75000"/>
                            <a:lumOff val="25000"/>
                          </a:schemeClr>
                        </a:solidFill>
                      </a:endParaRPr>
                    </a:p>
                  </a:txBody>
                  <a:tcPr anchor="ctr"/>
                </a:tc>
                <a:extLst>
                  <a:ext uri="{0D108BD9-81ED-4DB2-BD59-A6C34878D82A}">
                    <a16:rowId xmlns:a16="http://schemas.microsoft.com/office/drawing/2014/main" val="3570705077"/>
                  </a:ext>
                </a:extLst>
              </a:tr>
              <a:tr h="726924">
                <a:tc>
                  <a:txBody>
                    <a:bodyPr/>
                    <a:lstStyle/>
                    <a:p>
                      <a:pPr algn="ctr"/>
                      <a:endParaRPr lang="en-ZA" sz="1600" b="0" dirty="0">
                        <a:solidFill>
                          <a:schemeClr val="tx1">
                            <a:lumMod val="75000"/>
                            <a:lumOff val="25000"/>
                          </a:schemeClr>
                        </a:solidFill>
                      </a:endParaRPr>
                    </a:p>
                  </a:txBody>
                  <a:tcPr anchor="ctr"/>
                </a:tc>
                <a:tc>
                  <a:txBody>
                    <a:bodyPr/>
                    <a:lstStyle/>
                    <a:p>
                      <a:pPr algn="r"/>
                      <a:endParaRPr lang="en-ZA" sz="1600" dirty="0">
                        <a:solidFill>
                          <a:schemeClr val="tx1">
                            <a:lumMod val="75000"/>
                            <a:lumOff val="25000"/>
                          </a:schemeClr>
                        </a:solidFill>
                      </a:endParaRPr>
                    </a:p>
                  </a:txBody>
                  <a:tcPr anchor="ctr"/>
                </a:tc>
                <a:tc>
                  <a:txBody>
                    <a:bodyPr/>
                    <a:lstStyle/>
                    <a:p>
                      <a:pPr algn="r"/>
                      <a:endParaRPr lang="en-ZA" sz="1600" dirty="0">
                        <a:solidFill>
                          <a:schemeClr val="tx1">
                            <a:lumMod val="75000"/>
                            <a:lumOff val="25000"/>
                          </a:schemeClr>
                        </a:solidFill>
                      </a:endParaRPr>
                    </a:p>
                  </a:txBody>
                  <a:tcPr anchor="ctr"/>
                </a:tc>
                <a:extLst>
                  <a:ext uri="{0D108BD9-81ED-4DB2-BD59-A6C34878D82A}">
                    <a16:rowId xmlns:a16="http://schemas.microsoft.com/office/drawing/2014/main" val="3283493083"/>
                  </a:ext>
                </a:extLst>
              </a:tr>
            </a:tbl>
          </a:graphicData>
        </a:graphic>
      </p:graphicFrame>
      <p:sp>
        <p:nvSpPr>
          <p:cNvPr id="6" name="Slide Number Placeholder 5">
            <a:extLst>
              <a:ext uri="{FF2B5EF4-FFF2-40B4-BE49-F238E27FC236}">
                <a16:creationId xmlns:a16="http://schemas.microsoft.com/office/drawing/2014/main" id="{4B379698-AB4C-493D-BF95-F5781FDF2AC5}"/>
              </a:ext>
            </a:extLst>
          </p:cNvPr>
          <p:cNvSpPr>
            <a:spLocks noGrp="1"/>
          </p:cNvSpPr>
          <p:nvPr>
            <p:ph type="sldNum" sz="quarter" idx="33"/>
          </p:nvPr>
        </p:nvSpPr>
        <p:spPr>
          <a:xfrm>
            <a:off x="11760000" y="6371351"/>
            <a:ext cx="432000" cy="432000"/>
          </a:xfrm>
        </p:spPr>
        <p:txBody>
          <a:bodyPr/>
          <a:lstStyle/>
          <a:p>
            <a:fld id="{19B51A1E-902D-48AF-9020-955120F399B6}" type="slidenum">
              <a:rPr lang="en-ZA" smtClean="0"/>
              <a:pPr/>
              <a:t>16</a:t>
            </a:fld>
            <a:endParaRPr lang="en-ZA"/>
          </a:p>
        </p:txBody>
      </p:sp>
    </p:spTree>
    <p:extLst>
      <p:ext uri="{BB962C8B-B14F-4D97-AF65-F5344CB8AC3E}">
        <p14:creationId xmlns:p14="http://schemas.microsoft.com/office/powerpoint/2010/main" val="40861985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267129-D582-495A-8F4B-6B9075899DD6}"/>
              </a:ext>
            </a:extLst>
          </p:cNvPr>
          <p:cNvSpPr>
            <a:spLocks noGrp="1"/>
          </p:cNvSpPr>
          <p:nvPr>
            <p:ph type="title"/>
          </p:nvPr>
        </p:nvSpPr>
        <p:spPr>
          <a:xfrm>
            <a:off x="432000" y="432000"/>
            <a:ext cx="11328000" cy="432000"/>
          </a:xfrm>
        </p:spPr>
        <p:txBody>
          <a:bodyPr/>
          <a:lstStyle/>
          <a:p>
            <a:r>
              <a:rPr lang="en-ZA" dirty="0"/>
              <a:t>Proof of Concept through – Trajectory Simulation </a:t>
            </a:r>
          </a:p>
        </p:txBody>
      </p:sp>
      <p:sp>
        <p:nvSpPr>
          <p:cNvPr id="6" name="Slide Number Placeholder 5">
            <a:extLst>
              <a:ext uri="{FF2B5EF4-FFF2-40B4-BE49-F238E27FC236}">
                <a16:creationId xmlns:a16="http://schemas.microsoft.com/office/drawing/2014/main" id="{4B379698-AB4C-493D-BF95-F5781FDF2AC5}"/>
              </a:ext>
            </a:extLst>
          </p:cNvPr>
          <p:cNvSpPr>
            <a:spLocks noGrp="1"/>
          </p:cNvSpPr>
          <p:nvPr>
            <p:ph type="sldNum" sz="quarter" idx="33"/>
          </p:nvPr>
        </p:nvSpPr>
        <p:spPr>
          <a:xfrm>
            <a:off x="11760000" y="6371351"/>
            <a:ext cx="432000" cy="432000"/>
          </a:xfrm>
        </p:spPr>
        <p:txBody>
          <a:bodyPr/>
          <a:lstStyle/>
          <a:p>
            <a:fld id="{19B51A1E-902D-48AF-9020-955120F399B6}" type="slidenum">
              <a:rPr lang="en-ZA" smtClean="0"/>
              <a:pPr/>
              <a:t>17</a:t>
            </a:fld>
            <a:endParaRPr lang="en-ZA"/>
          </a:p>
        </p:txBody>
      </p:sp>
      <p:sp>
        <p:nvSpPr>
          <p:cNvPr id="7" name="TextBox 6">
            <a:extLst>
              <a:ext uri="{FF2B5EF4-FFF2-40B4-BE49-F238E27FC236}">
                <a16:creationId xmlns:a16="http://schemas.microsoft.com/office/drawing/2014/main" id="{AC06269E-EC76-40FE-9A6F-7A497EB4440F}"/>
              </a:ext>
            </a:extLst>
          </p:cNvPr>
          <p:cNvSpPr txBox="1"/>
          <p:nvPr/>
        </p:nvSpPr>
        <p:spPr>
          <a:xfrm>
            <a:off x="509155" y="1964747"/>
            <a:ext cx="5586845" cy="923330"/>
          </a:xfrm>
          <a:prstGeom prst="rect">
            <a:avLst/>
          </a:prstGeom>
          <a:noFill/>
        </p:spPr>
        <p:txBody>
          <a:bodyPr wrap="square" rtlCol="0">
            <a:spAutoFit/>
          </a:bodyPr>
          <a:lstStyle/>
          <a:p>
            <a:pPr marL="285750" indent="-285750">
              <a:buFont typeface="Wingdings" panose="05000000000000000000" pitchFamily="2" charset="2"/>
              <a:buChar char="ü"/>
            </a:pPr>
            <a:r>
              <a:rPr lang="en-US" dirty="0"/>
              <a:t>Simulated What-If scenarios</a:t>
            </a:r>
          </a:p>
          <a:p>
            <a:pPr marL="285750" indent="-285750">
              <a:buFont typeface="Wingdings" panose="05000000000000000000" pitchFamily="2" charset="2"/>
              <a:buChar char="ü"/>
            </a:pPr>
            <a:r>
              <a:rPr lang="en-US" dirty="0"/>
              <a:t>Total 5297 number of records simulated</a:t>
            </a:r>
          </a:p>
          <a:p>
            <a:pPr marL="285750" indent="-285750">
              <a:buFont typeface="Wingdings" panose="05000000000000000000" pitchFamily="2" charset="2"/>
              <a:buChar char="ü"/>
            </a:pPr>
            <a:endParaRPr lang="en-US"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41001" y="1643063"/>
            <a:ext cx="4588453" cy="42536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873786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Simulated data output</a:t>
            </a:r>
          </a:p>
        </p:txBody>
      </p:sp>
      <p:sp>
        <p:nvSpPr>
          <p:cNvPr id="4" name="Footer Placeholder 3"/>
          <p:cNvSpPr>
            <a:spLocks noGrp="1"/>
          </p:cNvSpPr>
          <p:nvPr>
            <p:ph type="ftr" sz="quarter" idx="12"/>
          </p:nvPr>
        </p:nvSpPr>
        <p:spPr/>
        <p:txBody>
          <a:bodyPr/>
          <a:lstStyle/>
          <a:p>
            <a:r>
              <a:rPr lang="en-ZA"/>
              <a:t>Add a footer</a:t>
            </a:r>
            <a:endParaRPr lang="en-ZA" dirty="0"/>
          </a:p>
        </p:txBody>
      </p:sp>
      <p:sp>
        <p:nvSpPr>
          <p:cNvPr id="5" name="Slide Number Placeholder 4"/>
          <p:cNvSpPr>
            <a:spLocks noGrp="1"/>
          </p:cNvSpPr>
          <p:nvPr>
            <p:ph type="sldNum" sz="quarter" idx="33"/>
          </p:nvPr>
        </p:nvSpPr>
        <p:spPr/>
        <p:txBody>
          <a:bodyPr/>
          <a:lstStyle/>
          <a:p>
            <a:fld id="{19B51A1E-902D-48AF-9020-955120F399B6}" type="slidenum">
              <a:rPr lang="en-ZA" smtClean="0"/>
              <a:pPr/>
              <a:t>18</a:t>
            </a:fld>
            <a:endParaRPr lang="en-ZA"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8213" y="1038225"/>
            <a:ext cx="10315575" cy="4781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81833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267129-D582-495A-8F4B-6B9075899DD6}"/>
              </a:ext>
            </a:extLst>
          </p:cNvPr>
          <p:cNvSpPr>
            <a:spLocks noGrp="1"/>
          </p:cNvSpPr>
          <p:nvPr>
            <p:ph type="title"/>
          </p:nvPr>
        </p:nvSpPr>
        <p:spPr>
          <a:xfrm>
            <a:off x="432000" y="432000"/>
            <a:ext cx="11328000" cy="432000"/>
          </a:xfrm>
        </p:spPr>
        <p:txBody>
          <a:bodyPr/>
          <a:lstStyle/>
          <a:p>
            <a:r>
              <a:rPr lang="en-ZA" dirty="0"/>
              <a:t>Multi </a:t>
            </a:r>
            <a:r>
              <a:rPr lang="en-ZA" dirty="0" err="1"/>
              <a:t>Nomial</a:t>
            </a:r>
            <a:r>
              <a:rPr lang="en-ZA" dirty="0"/>
              <a:t> Ordinal Logistic Regression</a:t>
            </a:r>
          </a:p>
        </p:txBody>
      </p:sp>
      <p:sp>
        <p:nvSpPr>
          <p:cNvPr id="3" name="Text Placeholder 2">
            <a:extLst>
              <a:ext uri="{FF2B5EF4-FFF2-40B4-BE49-F238E27FC236}">
                <a16:creationId xmlns:a16="http://schemas.microsoft.com/office/drawing/2014/main" id="{F204AFD2-303D-4B48-AA3E-C96B74D8127A}"/>
              </a:ext>
            </a:extLst>
          </p:cNvPr>
          <p:cNvSpPr>
            <a:spLocks noGrp="1"/>
          </p:cNvSpPr>
          <p:nvPr>
            <p:ph type="body" sz="quarter" idx="32"/>
          </p:nvPr>
        </p:nvSpPr>
        <p:spPr>
          <a:xfrm>
            <a:off x="431800" y="1008000"/>
            <a:ext cx="11339513" cy="360000"/>
          </a:xfrm>
        </p:spPr>
        <p:txBody>
          <a:bodyPr/>
          <a:lstStyle/>
          <a:p>
            <a:r>
              <a:rPr lang="en-ZA" dirty="0"/>
              <a:t>Model summary:</a:t>
            </a:r>
          </a:p>
        </p:txBody>
      </p:sp>
      <p:sp>
        <p:nvSpPr>
          <p:cNvPr id="6" name="Slide Number Placeholder 5">
            <a:extLst>
              <a:ext uri="{FF2B5EF4-FFF2-40B4-BE49-F238E27FC236}">
                <a16:creationId xmlns:a16="http://schemas.microsoft.com/office/drawing/2014/main" id="{4B379698-AB4C-493D-BF95-F5781FDF2AC5}"/>
              </a:ext>
            </a:extLst>
          </p:cNvPr>
          <p:cNvSpPr>
            <a:spLocks noGrp="1"/>
          </p:cNvSpPr>
          <p:nvPr>
            <p:ph type="sldNum" sz="quarter" idx="33"/>
          </p:nvPr>
        </p:nvSpPr>
        <p:spPr>
          <a:xfrm>
            <a:off x="11760000" y="6371351"/>
            <a:ext cx="432000" cy="432000"/>
          </a:xfrm>
        </p:spPr>
        <p:txBody>
          <a:bodyPr/>
          <a:lstStyle/>
          <a:p>
            <a:fld id="{19B51A1E-902D-48AF-9020-955120F399B6}" type="slidenum">
              <a:rPr lang="en-ZA" smtClean="0"/>
              <a:pPr/>
              <a:t>19</a:t>
            </a:fld>
            <a:endParaRPr lang="en-ZA"/>
          </a:p>
        </p:txBody>
      </p:sp>
      <p:pic>
        <p:nvPicPr>
          <p:cNvPr id="7" name="Picture 6"/>
          <p:cNvPicPr/>
          <p:nvPr/>
        </p:nvPicPr>
        <p:blipFill>
          <a:blip r:embed="rId3"/>
          <a:stretch>
            <a:fillRect/>
          </a:stretch>
        </p:blipFill>
        <p:spPr>
          <a:xfrm>
            <a:off x="3063991" y="1872816"/>
            <a:ext cx="5731510" cy="3749675"/>
          </a:xfrm>
          <a:prstGeom prst="rect">
            <a:avLst/>
          </a:prstGeom>
        </p:spPr>
      </p:pic>
    </p:spTree>
    <p:extLst>
      <p:ext uri="{BB962C8B-B14F-4D97-AF65-F5344CB8AC3E}">
        <p14:creationId xmlns:p14="http://schemas.microsoft.com/office/powerpoint/2010/main" val="21080264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10" descr="Desk with computer, phone, books, etc.">
            <a:extLst>
              <a:ext uri="{FF2B5EF4-FFF2-40B4-BE49-F238E27FC236}">
                <a16:creationId xmlns:a16="http://schemas.microsoft.com/office/drawing/2014/main" id="{2E7ADBC3-DECA-9F4C-9289-9E43C727592F}"/>
              </a:ext>
            </a:extLst>
          </p:cNvPr>
          <p:cNvPicPr>
            <a:picLocks noGrp="1" noChangeAspect="1"/>
          </p:cNvPicPr>
          <p:nvPr>
            <p:ph type="pic" sz="quarter" idx="10"/>
          </p:nvPr>
        </p:nvPicPr>
        <p:blipFill>
          <a:blip r:embed="rId2" cstate="screen">
            <a:extLst>
              <a:ext uri="{28A0092B-C50C-407E-A947-70E740481C1C}">
                <a14:useLocalDpi xmlns:a14="http://schemas.microsoft.com/office/drawing/2010/main"/>
              </a:ext>
            </a:extLst>
          </a:blip>
          <a:srcRect/>
          <a:stretch>
            <a:fillRect/>
          </a:stretch>
        </p:blipFill>
        <p:spPr/>
      </p:pic>
      <p:sp>
        <p:nvSpPr>
          <p:cNvPr id="3" name="Title 2">
            <a:extLst>
              <a:ext uri="{FF2B5EF4-FFF2-40B4-BE49-F238E27FC236}">
                <a16:creationId xmlns:a16="http://schemas.microsoft.com/office/drawing/2014/main" id="{200B3D2B-613A-41BE-987D-E6A1324B456D}"/>
              </a:ext>
            </a:extLst>
          </p:cNvPr>
          <p:cNvSpPr>
            <a:spLocks noGrp="1"/>
          </p:cNvSpPr>
          <p:nvPr>
            <p:ph type="ctrTitle"/>
          </p:nvPr>
        </p:nvSpPr>
        <p:spPr/>
        <p:txBody>
          <a:bodyPr/>
          <a:lstStyle/>
          <a:p>
            <a:r>
              <a:rPr lang="en-ZA" dirty="0"/>
              <a:t>Business Research</a:t>
            </a:r>
          </a:p>
        </p:txBody>
      </p:sp>
      <p:sp>
        <p:nvSpPr>
          <p:cNvPr id="14" name="Text Placeholder 13">
            <a:extLst>
              <a:ext uri="{FF2B5EF4-FFF2-40B4-BE49-F238E27FC236}">
                <a16:creationId xmlns:a16="http://schemas.microsoft.com/office/drawing/2014/main" id="{F278402B-CA7D-4F5B-B3FA-ED74AB3CFB6C}"/>
              </a:ext>
            </a:extLst>
          </p:cNvPr>
          <p:cNvSpPr>
            <a:spLocks noGrp="1"/>
          </p:cNvSpPr>
          <p:nvPr>
            <p:ph type="body" sz="quarter" idx="13"/>
          </p:nvPr>
        </p:nvSpPr>
        <p:spPr/>
        <p:txBody>
          <a:bodyPr/>
          <a:lstStyle/>
          <a:p>
            <a:endParaRPr lang="en-ZA" dirty="0"/>
          </a:p>
        </p:txBody>
      </p:sp>
      <p:sp>
        <p:nvSpPr>
          <p:cNvPr id="5" name="Slide Number Placeholder 4">
            <a:extLst>
              <a:ext uri="{FF2B5EF4-FFF2-40B4-BE49-F238E27FC236}">
                <a16:creationId xmlns:a16="http://schemas.microsoft.com/office/drawing/2014/main" id="{BDD5A594-D852-43BB-B591-E9D9027253BD}"/>
              </a:ext>
            </a:extLst>
          </p:cNvPr>
          <p:cNvSpPr>
            <a:spLocks noGrp="1"/>
          </p:cNvSpPr>
          <p:nvPr>
            <p:ph type="sldNum" sz="quarter" idx="12"/>
          </p:nvPr>
        </p:nvSpPr>
        <p:spPr/>
        <p:txBody>
          <a:bodyPr/>
          <a:lstStyle/>
          <a:p>
            <a:fld id="{19B51A1E-902D-48AF-9020-955120F399B6}" type="slidenum">
              <a:rPr lang="en-ZA" smtClean="0"/>
              <a:pPr/>
              <a:t>2</a:t>
            </a:fld>
            <a:endParaRPr lang="en-ZA" dirty="0"/>
          </a:p>
        </p:txBody>
      </p:sp>
    </p:spTree>
    <p:extLst>
      <p:ext uri="{BB962C8B-B14F-4D97-AF65-F5344CB8AC3E}">
        <p14:creationId xmlns:p14="http://schemas.microsoft.com/office/powerpoint/2010/main" val="40916746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267129-D582-495A-8F4B-6B9075899DD6}"/>
              </a:ext>
            </a:extLst>
          </p:cNvPr>
          <p:cNvSpPr>
            <a:spLocks noGrp="1"/>
          </p:cNvSpPr>
          <p:nvPr>
            <p:ph type="title"/>
          </p:nvPr>
        </p:nvSpPr>
        <p:spPr>
          <a:xfrm>
            <a:off x="432000" y="432000"/>
            <a:ext cx="11328000" cy="432000"/>
          </a:xfrm>
        </p:spPr>
        <p:txBody>
          <a:bodyPr/>
          <a:lstStyle/>
          <a:p>
            <a:r>
              <a:rPr lang="en-ZA" dirty="0"/>
              <a:t>Ordinal regression result Interpretation</a:t>
            </a:r>
          </a:p>
        </p:txBody>
      </p:sp>
      <p:sp>
        <p:nvSpPr>
          <p:cNvPr id="3" name="Text Placeholder 2">
            <a:extLst>
              <a:ext uri="{FF2B5EF4-FFF2-40B4-BE49-F238E27FC236}">
                <a16:creationId xmlns:a16="http://schemas.microsoft.com/office/drawing/2014/main" id="{F204AFD2-303D-4B48-AA3E-C96B74D8127A}"/>
              </a:ext>
            </a:extLst>
          </p:cNvPr>
          <p:cNvSpPr>
            <a:spLocks noGrp="1"/>
          </p:cNvSpPr>
          <p:nvPr>
            <p:ph type="body" sz="quarter" idx="32"/>
          </p:nvPr>
        </p:nvSpPr>
        <p:spPr>
          <a:xfrm>
            <a:off x="431800" y="1008000"/>
            <a:ext cx="11339513" cy="4326000"/>
          </a:xfrm>
        </p:spPr>
        <p:txBody>
          <a:bodyPr/>
          <a:lstStyle/>
          <a:p>
            <a:pPr marL="285750" indent="-285750">
              <a:buFont typeface="Wingdings" pitchFamily="2" charset="2"/>
              <a:buChar char="Ø"/>
            </a:pPr>
            <a:endParaRPr lang="en-US" dirty="0"/>
          </a:p>
          <a:p>
            <a:pPr marL="285750" indent="-285750">
              <a:buFont typeface="Wingdings" pitchFamily="2" charset="2"/>
              <a:buChar char="Ø"/>
            </a:pPr>
            <a:r>
              <a:rPr lang="en-US" dirty="0"/>
              <a:t>The Negative sign on the co-efficient suggests that increase in Total booking time, Pickup waiting time and Fare per Journey would result decrease in customer likely experience</a:t>
            </a:r>
          </a:p>
          <a:p>
            <a:pPr marL="285750" indent="-285750">
              <a:buFont typeface="Wingdings" pitchFamily="2" charset="2"/>
              <a:buChar char="Ø"/>
            </a:pPr>
            <a:endParaRPr lang="en-US" dirty="0"/>
          </a:p>
          <a:p>
            <a:pPr marL="285750" lvl="0" indent="-285750">
              <a:buFont typeface="Wingdings" pitchFamily="2" charset="2"/>
              <a:buChar char="Ø"/>
            </a:pPr>
            <a:r>
              <a:rPr lang="en-US" dirty="0"/>
              <a:t>One unit increase in Total booking time would result in the odds of customer experience being “very likely” versus “somewhat likely”, “unlikely”, "Worse" are multiplied by - 0.05944. Similarly Pickup waiting time and Fare per journey would impact negatively to the customer likeliness by -0.0113 and -0.2252 respectively.</a:t>
            </a:r>
          </a:p>
          <a:p>
            <a:pPr marL="285750" lvl="0" indent="-285750">
              <a:buFont typeface="Wingdings" pitchFamily="2" charset="2"/>
              <a:buChar char="Ø"/>
            </a:pPr>
            <a:endParaRPr lang="en-GB" dirty="0"/>
          </a:p>
          <a:p>
            <a:pPr marL="285750" lvl="0" indent="-285750">
              <a:buFont typeface="Wingdings" pitchFamily="2" charset="2"/>
              <a:buChar char="Ø"/>
            </a:pPr>
            <a:r>
              <a:rPr lang="en-US" dirty="0"/>
              <a:t>From the other categorical predictors we can conclude that the overall customer experience on the service would have positive effect with Driver’s service attitude, Booking app experience and Bus infrastructure.</a:t>
            </a:r>
          </a:p>
          <a:p>
            <a:pPr marL="285750" lvl="0" indent="-285750">
              <a:buFont typeface="Wingdings" pitchFamily="2" charset="2"/>
              <a:buChar char="Ø"/>
            </a:pPr>
            <a:endParaRPr lang="en-GB" dirty="0"/>
          </a:p>
          <a:p>
            <a:pPr marL="285750" lvl="0" indent="-285750">
              <a:buFont typeface="Wingdings" pitchFamily="2" charset="2"/>
              <a:buChar char="Ø"/>
            </a:pPr>
            <a:r>
              <a:rPr lang="en-US" dirty="0"/>
              <a:t>One unit increase in Driver’s service attitude, Booking app experience and Bus infrastructure from 0 to 1, would result in the odds of customer experience being “very likely” versus “somewhat likely” ,“unlikely”, "Worse" on overall service satisfaction would increase likelihood of respective coefficient. </a:t>
            </a:r>
            <a:endParaRPr lang="en-GB" dirty="0"/>
          </a:p>
          <a:p>
            <a:endParaRPr lang="en-ZA" dirty="0"/>
          </a:p>
        </p:txBody>
      </p:sp>
      <p:sp>
        <p:nvSpPr>
          <p:cNvPr id="6" name="Slide Number Placeholder 5">
            <a:extLst>
              <a:ext uri="{FF2B5EF4-FFF2-40B4-BE49-F238E27FC236}">
                <a16:creationId xmlns:a16="http://schemas.microsoft.com/office/drawing/2014/main" id="{4B379698-AB4C-493D-BF95-F5781FDF2AC5}"/>
              </a:ext>
            </a:extLst>
          </p:cNvPr>
          <p:cNvSpPr>
            <a:spLocks noGrp="1"/>
          </p:cNvSpPr>
          <p:nvPr>
            <p:ph type="sldNum" sz="quarter" idx="33"/>
          </p:nvPr>
        </p:nvSpPr>
        <p:spPr>
          <a:xfrm>
            <a:off x="11760000" y="6371351"/>
            <a:ext cx="432000" cy="432000"/>
          </a:xfrm>
        </p:spPr>
        <p:txBody>
          <a:bodyPr/>
          <a:lstStyle/>
          <a:p>
            <a:fld id="{19B51A1E-902D-48AF-9020-955120F399B6}" type="slidenum">
              <a:rPr lang="en-ZA" smtClean="0"/>
              <a:pPr/>
              <a:t>20</a:t>
            </a:fld>
            <a:endParaRPr lang="en-ZA"/>
          </a:p>
        </p:txBody>
      </p:sp>
    </p:spTree>
    <p:extLst>
      <p:ext uri="{BB962C8B-B14F-4D97-AF65-F5344CB8AC3E}">
        <p14:creationId xmlns:p14="http://schemas.microsoft.com/office/powerpoint/2010/main" val="17201003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288" y="210328"/>
            <a:ext cx="11328000" cy="432000"/>
          </a:xfrm>
        </p:spPr>
        <p:txBody>
          <a:bodyPr/>
          <a:lstStyle/>
          <a:p>
            <a:r>
              <a:rPr lang="en-GB" dirty="0"/>
              <a:t>Passenger’s demand growth rate(Simulated)</a:t>
            </a:r>
          </a:p>
        </p:txBody>
      </p:sp>
      <p:sp>
        <p:nvSpPr>
          <p:cNvPr id="4" name="Footer Placeholder 3"/>
          <p:cNvSpPr>
            <a:spLocks noGrp="1"/>
          </p:cNvSpPr>
          <p:nvPr>
            <p:ph type="ftr" sz="quarter" idx="12"/>
          </p:nvPr>
        </p:nvSpPr>
        <p:spPr/>
        <p:txBody>
          <a:bodyPr/>
          <a:lstStyle/>
          <a:p>
            <a:r>
              <a:rPr lang="en-ZA"/>
              <a:t>Add a footer</a:t>
            </a:r>
            <a:endParaRPr lang="en-ZA" dirty="0"/>
          </a:p>
        </p:txBody>
      </p:sp>
      <p:sp>
        <p:nvSpPr>
          <p:cNvPr id="5" name="Slide Number Placeholder 4"/>
          <p:cNvSpPr>
            <a:spLocks noGrp="1"/>
          </p:cNvSpPr>
          <p:nvPr>
            <p:ph type="sldNum" sz="quarter" idx="33"/>
          </p:nvPr>
        </p:nvSpPr>
        <p:spPr/>
        <p:txBody>
          <a:bodyPr/>
          <a:lstStyle/>
          <a:p>
            <a:fld id="{19B51A1E-902D-48AF-9020-955120F399B6}" type="slidenum">
              <a:rPr lang="en-ZA" smtClean="0"/>
              <a:pPr/>
              <a:t>21</a:t>
            </a:fld>
            <a:endParaRPr lang="en-ZA" dirty="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288" y="794910"/>
            <a:ext cx="11200967" cy="55022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332190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10" descr="Desk with computer, phone, books, etc.">
            <a:extLst>
              <a:ext uri="{FF2B5EF4-FFF2-40B4-BE49-F238E27FC236}">
                <a16:creationId xmlns:a16="http://schemas.microsoft.com/office/drawing/2014/main" id="{2E7ADBC3-DECA-9F4C-9289-9E43C727592F}"/>
              </a:ext>
            </a:extLst>
          </p:cNvPr>
          <p:cNvPicPr>
            <a:picLocks noGrp="1" noChangeAspect="1"/>
          </p:cNvPicPr>
          <p:nvPr>
            <p:ph type="pic" sz="quarter" idx="10"/>
          </p:nvPr>
        </p:nvPicPr>
        <p:blipFill>
          <a:blip r:embed="rId3" cstate="screen">
            <a:extLst>
              <a:ext uri="{28A0092B-C50C-407E-A947-70E740481C1C}">
                <a14:useLocalDpi xmlns:a14="http://schemas.microsoft.com/office/drawing/2010/main"/>
              </a:ext>
            </a:extLst>
          </a:blip>
          <a:srcRect/>
          <a:stretch>
            <a:fillRect/>
          </a:stretch>
        </p:blipFill>
        <p:spPr/>
      </p:pic>
      <p:sp>
        <p:nvSpPr>
          <p:cNvPr id="3" name="Title 2">
            <a:extLst>
              <a:ext uri="{FF2B5EF4-FFF2-40B4-BE49-F238E27FC236}">
                <a16:creationId xmlns:a16="http://schemas.microsoft.com/office/drawing/2014/main" id="{200B3D2B-613A-41BE-987D-E6A1324B456D}"/>
              </a:ext>
            </a:extLst>
          </p:cNvPr>
          <p:cNvSpPr>
            <a:spLocks noGrp="1"/>
          </p:cNvSpPr>
          <p:nvPr>
            <p:ph type="ctrTitle"/>
          </p:nvPr>
        </p:nvSpPr>
        <p:spPr/>
        <p:txBody>
          <a:bodyPr/>
          <a:lstStyle/>
          <a:p>
            <a:r>
              <a:rPr lang="en-ZA" dirty="0"/>
              <a:t>Driver Scheduling Time &amp; Cost</a:t>
            </a:r>
          </a:p>
        </p:txBody>
      </p:sp>
      <p:sp>
        <p:nvSpPr>
          <p:cNvPr id="14" name="Text Placeholder 13">
            <a:extLst>
              <a:ext uri="{FF2B5EF4-FFF2-40B4-BE49-F238E27FC236}">
                <a16:creationId xmlns:a16="http://schemas.microsoft.com/office/drawing/2014/main" id="{F278402B-CA7D-4F5B-B3FA-ED74AB3CFB6C}"/>
              </a:ext>
            </a:extLst>
          </p:cNvPr>
          <p:cNvSpPr>
            <a:spLocks noGrp="1"/>
          </p:cNvSpPr>
          <p:nvPr>
            <p:ph type="body" sz="quarter" idx="13"/>
          </p:nvPr>
        </p:nvSpPr>
        <p:spPr/>
        <p:txBody>
          <a:bodyPr/>
          <a:lstStyle/>
          <a:p>
            <a:endParaRPr lang="en-ZA" dirty="0"/>
          </a:p>
        </p:txBody>
      </p:sp>
      <p:sp>
        <p:nvSpPr>
          <p:cNvPr id="5" name="Slide Number Placeholder 4">
            <a:extLst>
              <a:ext uri="{FF2B5EF4-FFF2-40B4-BE49-F238E27FC236}">
                <a16:creationId xmlns:a16="http://schemas.microsoft.com/office/drawing/2014/main" id="{BDD5A594-D852-43BB-B591-E9D9027253BD}"/>
              </a:ext>
            </a:extLst>
          </p:cNvPr>
          <p:cNvSpPr>
            <a:spLocks noGrp="1"/>
          </p:cNvSpPr>
          <p:nvPr>
            <p:ph type="sldNum" sz="quarter" idx="12"/>
          </p:nvPr>
        </p:nvSpPr>
        <p:spPr/>
        <p:txBody>
          <a:bodyPr/>
          <a:lstStyle/>
          <a:p>
            <a:fld id="{19B51A1E-902D-48AF-9020-955120F399B6}" type="slidenum">
              <a:rPr lang="en-ZA" smtClean="0"/>
              <a:pPr/>
              <a:t>22</a:t>
            </a:fld>
            <a:endParaRPr lang="en-ZA" dirty="0"/>
          </a:p>
        </p:txBody>
      </p:sp>
    </p:spTree>
    <p:extLst>
      <p:ext uri="{BB962C8B-B14F-4D97-AF65-F5344CB8AC3E}">
        <p14:creationId xmlns:p14="http://schemas.microsoft.com/office/powerpoint/2010/main" val="5461057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04E83-A4F0-49C5-BB01-F5773509A2B3}"/>
              </a:ext>
            </a:extLst>
          </p:cNvPr>
          <p:cNvSpPr>
            <a:spLocks noGrp="1"/>
          </p:cNvSpPr>
          <p:nvPr>
            <p:ph type="title"/>
          </p:nvPr>
        </p:nvSpPr>
        <p:spPr/>
        <p:txBody>
          <a:bodyPr/>
          <a:lstStyle/>
          <a:p>
            <a:r>
              <a:rPr lang="en-ZA" dirty="0"/>
              <a:t>Driver Scheduling (Time &amp; Cost)</a:t>
            </a:r>
          </a:p>
        </p:txBody>
      </p:sp>
      <p:sp>
        <p:nvSpPr>
          <p:cNvPr id="3" name="Text Placeholder 2">
            <a:extLst>
              <a:ext uri="{FF2B5EF4-FFF2-40B4-BE49-F238E27FC236}">
                <a16:creationId xmlns:a16="http://schemas.microsoft.com/office/drawing/2014/main" id="{7CA42D59-EAD6-4F95-84F1-32A30F057856}"/>
              </a:ext>
            </a:extLst>
          </p:cNvPr>
          <p:cNvSpPr>
            <a:spLocks noGrp="1"/>
          </p:cNvSpPr>
          <p:nvPr>
            <p:ph type="body" sz="quarter" idx="32"/>
          </p:nvPr>
        </p:nvSpPr>
        <p:spPr/>
        <p:txBody>
          <a:bodyPr/>
          <a:lstStyle/>
          <a:p>
            <a:endParaRPr lang="en-ZA" dirty="0"/>
          </a:p>
        </p:txBody>
      </p:sp>
      <p:sp>
        <p:nvSpPr>
          <p:cNvPr id="12" name="Rectangle 11" descr="Accent block left">
            <a:extLst>
              <a:ext uri="{FF2B5EF4-FFF2-40B4-BE49-F238E27FC236}">
                <a16:creationId xmlns:a16="http://schemas.microsoft.com/office/drawing/2014/main" id="{7F65E93D-09FF-42EE-B9DD-750638966686}"/>
              </a:ext>
              <a:ext uri="{C183D7F6-B498-43B3-948B-1728B52AA6E4}">
                <adec:decorative xmlns:adec="http://schemas.microsoft.com/office/drawing/2017/decorative" val="1"/>
              </a:ext>
            </a:extLst>
          </p:cNvPr>
          <p:cNvSpPr/>
          <p:nvPr/>
        </p:nvSpPr>
        <p:spPr>
          <a:xfrm>
            <a:off x="431800" y="2100317"/>
            <a:ext cx="1984175" cy="1148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ZA" dirty="0"/>
          </a:p>
        </p:txBody>
      </p:sp>
      <p:sp>
        <p:nvSpPr>
          <p:cNvPr id="4" name="Text Placeholder 3">
            <a:extLst>
              <a:ext uri="{FF2B5EF4-FFF2-40B4-BE49-F238E27FC236}">
                <a16:creationId xmlns:a16="http://schemas.microsoft.com/office/drawing/2014/main" id="{6AB259A0-0017-492F-A0DC-4B70C7052AE0}"/>
              </a:ext>
            </a:extLst>
          </p:cNvPr>
          <p:cNvSpPr>
            <a:spLocks noGrp="1"/>
          </p:cNvSpPr>
          <p:nvPr>
            <p:ph type="body" idx="1"/>
          </p:nvPr>
        </p:nvSpPr>
        <p:spPr>
          <a:xfrm>
            <a:off x="432000" y="2442934"/>
            <a:ext cx="5472000" cy="360000"/>
          </a:xfrm>
        </p:spPr>
        <p:txBody>
          <a:bodyPr/>
          <a:lstStyle/>
          <a:p>
            <a:r>
              <a:rPr lang="en-ZA" dirty="0"/>
              <a:t>Objective</a:t>
            </a:r>
          </a:p>
        </p:txBody>
      </p:sp>
      <p:sp>
        <p:nvSpPr>
          <p:cNvPr id="5" name="Content Placeholder 4">
            <a:extLst>
              <a:ext uri="{FF2B5EF4-FFF2-40B4-BE49-F238E27FC236}">
                <a16:creationId xmlns:a16="http://schemas.microsoft.com/office/drawing/2014/main" id="{CEEB3BAE-C0B2-447C-B8BE-96C6BD84D658}"/>
              </a:ext>
            </a:extLst>
          </p:cNvPr>
          <p:cNvSpPr>
            <a:spLocks noGrp="1"/>
          </p:cNvSpPr>
          <p:nvPr>
            <p:ph sz="half" idx="2"/>
          </p:nvPr>
        </p:nvSpPr>
        <p:spPr>
          <a:xfrm>
            <a:off x="432000" y="2950767"/>
            <a:ext cx="5472000" cy="3420584"/>
          </a:xfrm>
        </p:spPr>
        <p:txBody>
          <a:bodyPr/>
          <a:lstStyle/>
          <a:p>
            <a:r>
              <a:rPr lang="en-ZA" sz="2000" dirty="0"/>
              <a:t>Dynamic routing algorithm should optimize overall cost by taking number of drivers required in each working shift along with the associated cost for that shift</a:t>
            </a:r>
          </a:p>
          <a:p>
            <a:r>
              <a:rPr lang="en-ZA" sz="2000" dirty="0"/>
              <a:t>Number of drivers required in each working shift is dependent on requirements for each time frame of 2-4 hours</a:t>
            </a:r>
          </a:p>
          <a:p>
            <a:r>
              <a:rPr lang="en-ZA" sz="2000" dirty="0"/>
              <a:t>Proposing a linear programming problem to better manage number of drivers and associated cost</a:t>
            </a:r>
          </a:p>
        </p:txBody>
      </p:sp>
      <p:cxnSp>
        <p:nvCxnSpPr>
          <p:cNvPr id="11" name="Straight Connector 10" descr="Slide divider">
            <a:extLst>
              <a:ext uri="{FF2B5EF4-FFF2-40B4-BE49-F238E27FC236}">
                <a16:creationId xmlns:a16="http://schemas.microsoft.com/office/drawing/2014/main" id="{5A563457-1EC8-4978-BCCB-AFD88C9ED04C}"/>
              </a:ext>
              <a:ext uri="{C183D7F6-B498-43B3-948B-1728B52AA6E4}">
                <adec:decorative xmlns:adec="http://schemas.microsoft.com/office/drawing/2017/decorative" val="1"/>
              </a:ext>
            </a:extLst>
          </p:cNvPr>
          <p:cNvCxnSpPr/>
          <p:nvPr/>
        </p:nvCxnSpPr>
        <p:spPr>
          <a:xfrm>
            <a:off x="6096000" y="2363035"/>
            <a:ext cx="0" cy="241133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13" name="Rectangle 12" descr="Accent bar right&#10;">
            <a:extLst>
              <a:ext uri="{FF2B5EF4-FFF2-40B4-BE49-F238E27FC236}">
                <a16:creationId xmlns:a16="http://schemas.microsoft.com/office/drawing/2014/main" id="{A7CD04AE-9A8B-4DED-855D-F51B510D0B69}"/>
              </a:ext>
              <a:ext uri="{C183D7F6-B498-43B3-948B-1728B52AA6E4}">
                <adec:decorative xmlns:adec="http://schemas.microsoft.com/office/drawing/2017/decorative" val="1"/>
              </a:ext>
            </a:extLst>
          </p:cNvPr>
          <p:cNvSpPr/>
          <p:nvPr/>
        </p:nvSpPr>
        <p:spPr>
          <a:xfrm>
            <a:off x="6299887" y="2100317"/>
            <a:ext cx="1984175" cy="1148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ZA" dirty="0"/>
          </a:p>
        </p:txBody>
      </p:sp>
      <p:sp>
        <p:nvSpPr>
          <p:cNvPr id="6" name="Text Placeholder 5">
            <a:extLst>
              <a:ext uri="{FF2B5EF4-FFF2-40B4-BE49-F238E27FC236}">
                <a16:creationId xmlns:a16="http://schemas.microsoft.com/office/drawing/2014/main" id="{B237D1CA-B91A-410E-A968-D017BBE99F99}"/>
              </a:ext>
            </a:extLst>
          </p:cNvPr>
          <p:cNvSpPr>
            <a:spLocks noGrp="1"/>
          </p:cNvSpPr>
          <p:nvPr>
            <p:ph type="body" sz="quarter" idx="13"/>
          </p:nvPr>
        </p:nvSpPr>
        <p:spPr>
          <a:xfrm>
            <a:off x="6300000" y="2443459"/>
            <a:ext cx="5472000" cy="358775"/>
          </a:xfrm>
        </p:spPr>
        <p:txBody>
          <a:bodyPr/>
          <a:lstStyle/>
          <a:p>
            <a:r>
              <a:rPr lang="en-ZA" dirty="0"/>
              <a:t>Equation Definition</a:t>
            </a:r>
          </a:p>
        </p:txBody>
      </p:sp>
      <p:sp>
        <p:nvSpPr>
          <p:cNvPr id="7" name="Text Placeholder 6">
            <a:extLst>
              <a:ext uri="{FF2B5EF4-FFF2-40B4-BE49-F238E27FC236}">
                <a16:creationId xmlns:a16="http://schemas.microsoft.com/office/drawing/2014/main" id="{26A87885-D672-4CF9-A78D-CFE98385B03A}"/>
              </a:ext>
            </a:extLst>
          </p:cNvPr>
          <p:cNvSpPr>
            <a:spLocks noGrp="1"/>
          </p:cNvSpPr>
          <p:nvPr>
            <p:ph type="body" sz="quarter" idx="12"/>
          </p:nvPr>
        </p:nvSpPr>
        <p:spPr>
          <a:xfrm>
            <a:off x="6299887" y="2947459"/>
            <a:ext cx="5472113" cy="2196041"/>
          </a:xfrm>
        </p:spPr>
        <p:txBody>
          <a:bodyPr/>
          <a:lstStyle/>
          <a:p>
            <a:r>
              <a:rPr lang="en-ZA" dirty="0"/>
              <a:t>Sum of number of drivers should be greater than equal to the requirement in overlapped time frame between consecutive shifts</a:t>
            </a:r>
          </a:p>
          <a:p>
            <a:r>
              <a:rPr lang="en-ZA" dirty="0"/>
              <a:t>Count of drivers required in each shift should be an integer</a:t>
            </a:r>
          </a:p>
          <a:p>
            <a:pPr marL="0" indent="0">
              <a:buNone/>
            </a:pPr>
            <a:endParaRPr lang="en-ZA" dirty="0"/>
          </a:p>
          <a:p>
            <a:pPr marL="0" indent="0">
              <a:buNone/>
            </a:pPr>
            <a:endParaRPr lang="en-ZA" dirty="0"/>
          </a:p>
        </p:txBody>
      </p:sp>
      <p:sp>
        <p:nvSpPr>
          <p:cNvPr id="8" name="Slide Number Placeholder 7">
            <a:extLst>
              <a:ext uri="{FF2B5EF4-FFF2-40B4-BE49-F238E27FC236}">
                <a16:creationId xmlns:a16="http://schemas.microsoft.com/office/drawing/2014/main" id="{E6AC9832-FB01-464A-9824-61887B77997E}"/>
              </a:ext>
            </a:extLst>
          </p:cNvPr>
          <p:cNvSpPr>
            <a:spLocks noGrp="1"/>
          </p:cNvSpPr>
          <p:nvPr>
            <p:ph type="sldNum" sz="quarter" idx="33"/>
          </p:nvPr>
        </p:nvSpPr>
        <p:spPr>
          <a:xfrm>
            <a:off x="11760000" y="6371351"/>
            <a:ext cx="432000" cy="432000"/>
          </a:xfrm>
        </p:spPr>
        <p:txBody>
          <a:bodyPr/>
          <a:lstStyle/>
          <a:p>
            <a:fld id="{19B51A1E-902D-48AF-9020-955120F399B6}" type="slidenum">
              <a:rPr lang="en-ZA" smtClean="0"/>
              <a:pPr/>
              <a:t>23</a:t>
            </a:fld>
            <a:endParaRPr lang="en-ZA"/>
          </a:p>
        </p:txBody>
      </p:sp>
    </p:spTree>
    <p:extLst>
      <p:ext uri="{BB962C8B-B14F-4D97-AF65-F5344CB8AC3E}">
        <p14:creationId xmlns:p14="http://schemas.microsoft.com/office/powerpoint/2010/main" val="11297543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10" descr="Desk with computer, phone, books, etc.">
            <a:extLst>
              <a:ext uri="{FF2B5EF4-FFF2-40B4-BE49-F238E27FC236}">
                <a16:creationId xmlns:a16="http://schemas.microsoft.com/office/drawing/2014/main" id="{2E7ADBC3-DECA-9F4C-9289-9E43C727592F}"/>
              </a:ext>
            </a:extLst>
          </p:cNvPr>
          <p:cNvPicPr>
            <a:picLocks noGrp="1" noChangeAspect="1"/>
          </p:cNvPicPr>
          <p:nvPr>
            <p:ph type="pic" sz="quarter" idx="10"/>
          </p:nvPr>
        </p:nvPicPr>
        <p:blipFill>
          <a:blip r:embed="rId3" cstate="screen">
            <a:extLst>
              <a:ext uri="{28A0092B-C50C-407E-A947-70E740481C1C}">
                <a14:useLocalDpi xmlns:a14="http://schemas.microsoft.com/office/drawing/2010/main"/>
              </a:ext>
            </a:extLst>
          </a:blip>
          <a:srcRect/>
          <a:stretch>
            <a:fillRect/>
          </a:stretch>
        </p:blipFill>
        <p:spPr/>
      </p:pic>
      <p:sp>
        <p:nvSpPr>
          <p:cNvPr id="3" name="Title 2">
            <a:extLst>
              <a:ext uri="{FF2B5EF4-FFF2-40B4-BE49-F238E27FC236}">
                <a16:creationId xmlns:a16="http://schemas.microsoft.com/office/drawing/2014/main" id="{200B3D2B-613A-41BE-987D-E6A1324B456D}"/>
              </a:ext>
            </a:extLst>
          </p:cNvPr>
          <p:cNvSpPr>
            <a:spLocks noGrp="1"/>
          </p:cNvSpPr>
          <p:nvPr>
            <p:ph type="ctrTitle"/>
          </p:nvPr>
        </p:nvSpPr>
        <p:spPr>
          <a:xfrm>
            <a:off x="6235700" y="2204792"/>
            <a:ext cx="5956300" cy="1944000"/>
          </a:xfrm>
        </p:spPr>
        <p:txBody>
          <a:bodyPr/>
          <a:lstStyle/>
          <a:p>
            <a:r>
              <a:rPr lang="en-ZA" dirty="0"/>
              <a:t>DEMO</a:t>
            </a:r>
          </a:p>
        </p:txBody>
      </p:sp>
      <p:sp>
        <p:nvSpPr>
          <p:cNvPr id="14" name="Text Placeholder 13">
            <a:extLst>
              <a:ext uri="{FF2B5EF4-FFF2-40B4-BE49-F238E27FC236}">
                <a16:creationId xmlns:a16="http://schemas.microsoft.com/office/drawing/2014/main" id="{F278402B-CA7D-4F5B-B3FA-ED74AB3CFB6C}"/>
              </a:ext>
            </a:extLst>
          </p:cNvPr>
          <p:cNvSpPr>
            <a:spLocks noGrp="1"/>
          </p:cNvSpPr>
          <p:nvPr>
            <p:ph type="body" sz="quarter" idx="13"/>
          </p:nvPr>
        </p:nvSpPr>
        <p:spPr>
          <a:xfrm>
            <a:off x="6235700" y="4148860"/>
            <a:ext cx="5956300" cy="1100565"/>
          </a:xfrm>
        </p:spPr>
        <p:txBody>
          <a:bodyPr/>
          <a:lstStyle/>
          <a:p>
            <a:endParaRPr lang="en-ZA" dirty="0"/>
          </a:p>
        </p:txBody>
      </p:sp>
      <p:sp>
        <p:nvSpPr>
          <p:cNvPr id="5" name="Slide Number Placeholder 4">
            <a:extLst>
              <a:ext uri="{FF2B5EF4-FFF2-40B4-BE49-F238E27FC236}">
                <a16:creationId xmlns:a16="http://schemas.microsoft.com/office/drawing/2014/main" id="{BDD5A594-D852-43BB-B591-E9D9027253BD}"/>
              </a:ext>
            </a:extLst>
          </p:cNvPr>
          <p:cNvSpPr>
            <a:spLocks noGrp="1"/>
          </p:cNvSpPr>
          <p:nvPr>
            <p:ph type="sldNum" sz="quarter" idx="12"/>
          </p:nvPr>
        </p:nvSpPr>
        <p:spPr/>
        <p:txBody>
          <a:bodyPr/>
          <a:lstStyle/>
          <a:p>
            <a:fld id="{19B51A1E-902D-48AF-9020-955120F399B6}" type="slidenum">
              <a:rPr lang="en-ZA" smtClean="0"/>
              <a:pPr/>
              <a:t>24</a:t>
            </a:fld>
            <a:endParaRPr lang="en-ZA" dirty="0"/>
          </a:p>
        </p:txBody>
      </p:sp>
    </p:spTree>
    <p:extLst>
      <p:ext uri="{BB962C8B-B14F-4D97-AF65-F5344CB8AC3E}">
        <p14:creationId xmlns:p14="http://schemas.microsoft.com/office/powerpoint/2010/main" val="35289151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267129-D582-495A-8F4B-6B9075899DD6}"/>
              </a:ext>
            </a:extLst>
          </p:cNvPr>
          <p:cNvSpPr>
            <a:spLocks noGrp="1"/>
          </p:cNvSpPr>
          <p:nvPr>
            <p:ph type="title"/>
          </p:nvPr>
        </p:nvSpPr>
        <p:spPr>
          <a:xfrm>
            <a:off x="432000" y="432000"/>
            <a:ext cx="11328000" cy="432000"/>
          </a:xfrm>
        </p:spPr>
        <p:txBody>
          <a:bodyPr/>
          <a:lstStyle/>
          <a:p>
            <a:r>
              <a:rPr lang="en-ZA" dirty="0"/>
              <a:t>Limitations</a:t>
            </a:r>
          </a:p>
        </p:txBody>
      </p:sp>
      <p:sp>
        <p:nvSpPr>
          <p:cNvPr id="3" name="Text Placeholder 2">
            <a:extLst>
              <a:ext uri="{FF2B5EF4-FFF2-40B4-BE49-F238E27FC236}">
                <a16:creationId xmlns:a16="http://schemas.microsoft.com/office/drawing/2014/main" id="{F204AFD2-303D-4B48-AA3E-C96B74D8127A}"/>
              </a:ext>
            </a:extLst>
          </p:cNvPr>
          <p:cNvSpPr>
            <a:spLocks noGrp="1"/>
          </p:cNvSpPr>
          <p:nvPr>
            <p:ph type="body" sz="quarter" idx="32"/>
          </p:nvPr>
        </p:nvSpPr>
        <p:spPr>
          <a:xfrm>
            <a:off x="431800" y="1008000"/>
            <a:ext cx="11339513" cy="360000"/>
          </a:xfrm>
        </p:spPr>
        <p:txBody>
          <a:bodyPr/>
          <a:lstStyle/>
          <a:p>
            <a:endParaRPr lang="en-ZA" dirty="0"/>
          </a:p>
        </p:txBody>
      </p:sp>
      <p:sp>
        <p:nvSpPr>
          <p:cNvPr id="6" name="Slide Number Placeholder 5">
            <a:extLst>
              <a:ext uri="{FF2B5EF4-FFF2-40B4-BE49-F238E27FC236}">
                <a16:creationId xmlns:a16="http://schemas.microsoft.com/office/drawing/2014/main" id="{4B379698-AB4C-493D-BF95-F5781FDF2AC5}"/>
              </a:ext>
            </a:extLst>
          </p:cNvPr>
          <p:cNvSpPr>
            <a:spLocks noGrp="1"/>
          </p:cNvSpPr>
          <p:nvPr>
            <p:ph type="sldNum" sz="quarter" idx="33"/>
          </p:nvPr>
        </p:nvSpPr>
        <p:spPr>
          <a:xfrm>
            <a:off x="11760000" y="6371351"/>
            <a:ext cx="432000" cy="432000"/>
          </a:xfrm>
        </p:spPr>
        <p:txBody>
          <a:bodyPr/>
          <a:lstStyle/>
          <a:p>
            <a:fld id="{19B51A1E-902D-48AF-9020-955120F399B6}" type="slidenum">
              <a:rPr lang="en-ZA" smtClean="0"/>
              <a:pPr/>
              <a:t>25</a:t>
            </a:fld>
            <a:endParaRPr lang="en-ZA"/>
          </a:p>
        </p:txBody>
      </p:sp>
      <p:sp>
        <p:nvSpPr>
          <p:cNvPr id="5" name="TextBox 4">
            <a:extLst>
              <a:ext uri="{FF2B5EF4-FFF2-40B4-BE49-F238E27FC236}">
                <a16:creationId xmlns:a16="http://schemas.microsoft.com/office/drawing/2014/main" id="{EAD89EDC-071A-47C5-ABE0-21D93C7A5028}"/>
              </a:ext>
            </a:extLst>
          </p:cNvPr>
          <p:cNvSpPr txBox="1"/>
          <p:nvPr/>
        </p:nvSpPr>
        <p:spPr>
          <a:xfrm>
            <a:off x="737755" y="2067791"/>
            <a:ext cx="8400056" cy="1477328"/>
          </a:xfrm>
          <a:prstGeom prst="rect">
            <a:avLst/>
          </a:prstGeom>
          <a:noFill/>
        </p:spPr>
        <p:txBody>
          <a:bodyPr wrap="none" rtlCol="0">
            <a:spAutoFit/>
          </a:bodyPr>
          <a:lstStyle/>
          <a:p>
            <a:pPr marL="285750" indent="-285750">
              <a:buFont typeface="Wingdings" panose="05000000000000000000" pitchFamily="2" charset="2"/>
              <a:buChar char="ü"/>
            </a:pPr>
            <a:r>
              <a:rPr lang="en-US" sz="2400" dirty="0"/>
              <a:t>Survey sample size is not big enough to represent population</a:t>
            </a:r>
          </a:p>
          <a:p>
            <a:pPr marL="285750" indent="-285750">
              <a:buFont typeface="Wingdings" panose="05000000000000000000" pitchFamily="2" charset="2"/>
              <a:buChar char="ü"/>
            </a:pPr>
            <a:r>
              <a:rPr lang="en-US" sz="2400" dirty="0"/>
              <a:t>Missing Stakeholders engagement</a:t>
            </a:r>
          </a:p>
          <a:p>
            <a:pPr marL="285750" indent="-285750">
              <a:buFont typeface="Wingdings" panose="05000000000000000000" pitchFamily="2" charset="2"/>
              <a:buChar char="ü"/>
            </a:pPr>
            <a:r>
              <a:rPr lang="en-US" sz="2400" dirty="0"/>
              <a:t>Time Constraint</a:t>
            </a:r>
          </a:p>
          <a:p>
            <a:pPr marL="285750" indent="-285750">
              <a:buFont typeface="Wingdings" panose="05000000000000000000" pitchFamily="2" charset="2"/>
              <a:buChar char="ü"/>
            </a:pPr>
            <a:endParaRPr lang="en-US" dirty="0"/>
          </a:p>
        </p:txBody>
      </p:sp>
    </p:spTree>
    <p:extLst>
      <p:ext uri="{BB962C8B-B14F-4D97-AF65-F5344CB8AC3E}">
        <p14:creationId xmlns:p14="http://schemas.microsoft.com/office/powerpoint/2010/main" val="32719601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0">
            <a:extLst>
              <a:ext uri="{FF2B5EF4-FFF2-40B4-BE49-F238E27FC236}">
                <a16:creationId xmlns:a16="http://schemas.microsoft.com/office/drawing/2014/main" id="{81AEB8A9-B768-4E30-BA55-D919E6687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01" y="-2"/>
            <a:ext cx="4069936" cy="68580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643467" y="640080"/>
            <a:ext cx="3096427" cy="5613236"/>
          </a:xfrm>
        </p:spPr>
        <p:txBody>
          <a:bodyPr vert="horz" lIns="91440" tIns="45720" rIns="91440" bIns="45720" rtlCol="0" anchor="ctr">
            <a:normAutofit/>
          </a:bodyPr>
          <a:lstStyle/>
          <a:p>
            <a:r>
              <a:rPr lang="en-US" sz="3400" kern="1200">
                <a:solidFill>
                  <a:srgbClr val="FFFFFF"/>
                </a:solidFill>
                <a:latin typeface="+mj-lt"/>
                <a:ea typeface="+mj-ea"/>
                <a:cs typeface="+mj-cs"/>
              </a:rPr>
              <a:t>Implementation steps</a:t>
            </a:r>
          </a:p>
        </p:txBody>
      </p:sp>
      <p:sp>
        <p:nvSpPr>
          <p:cNvPr id="3" name="Text Placeholder 2"/>
          <p:cNvSpPr>
            <a:spLocks noGrp="1"/>
          </p:cNvSpPr>
          <p:nvPr>
            <p:ph type="body" sz="quarter" idx="32"/>
          </p:nvPr>
        </p:nvSpPr>
        <p:spPr>
          <a:xfrm>
            <a:off x="4713403" y="529935"/>
            <a:ext cx="6848715" cy="3075710"/>
          </a:xfrm>
        </p:spPr>
        <p:txBody>
          <a:bodyPr vert="horz" lIns="91440" tIns="45720" rIns="91440" bIns="45720" rtlCol="0" anchor="ctr">
            <a:noAutofit/>
          </a:bodyPr>
          <a:lstStyle/>
          <a:p>
            <a:endParaRPr lang="en-US" sz="2000" dirty="0">
              <a:solidFill>
                <a:schemeClr val="tx1"/>
              </a:solidFill>
            </a:endParaRPr>
          </a:p>
          <a:p>
            <a:pPr marL="285750" indent="-228600">
              <a:buFont typeface="Arial" panose="020B0604020202020204" pitchFamily="34" charset="0"/>
              <a:buChar char="•"/>
            </a:pPr>
            <a:r>
              <a:rPr lang="en-US" sz="2000" dirty="0">
                <a:solidFill>
                  <a:schemeClr val="tx1"/>
                </a:solidFill>
              </a:rPr>
              <a:t>Analyze the passenger demand growth rate after implementation and collected the demand data</a:t>
            </a:r>
          </a:p>
          <a:p>
            <a:pPr marL="285750" indent="-228600">
              <a:buFont typeface="Arial" panose="020B0604020202020204" pitchFamily="34" charset="0"/>
              <a:buChar char="•"/>
            </a:pPr>
            <a:r>
              <a:rPr lang="en-US" sz="2000" dirty="0">
                <a:solidFill>
                  <a:schemeClr val="tx1"/>
                </a:solidFill>
              </a:rPr>
              <a:t>Create Predictive model to from the metrics to determine passengers satisfaction.</a:t>
            </a:r>
          </a:p>
          <a:p>
            <a:pPr marL="285750" indent="-228600">
              <a:buFont typeface="Arial" panose="020B0604020202020204" pitchFamily="34" charset="0"/>
              <a:buChar char="•"/>
            </a:pPr>
            <a:r>
              <a:rPr lang="en-US" sz="2000" dirty="0">
                <a:solidFill>
                  <a:schemeClr val="tx1"/>
                </a:solidFill>
              </a:rPr>
              <a:t>From the predictive model set the SLA to the service provider to meet commuters expectation</a:t>
            </a:r>
          </a:p>
          <a:p>
            <a:pPr marL="285750" indent="-228600">
              <a:buFont typeface="Arial" panose="020B0604020202020204" pitchFamily="34" charset="0"/>
              <a:buChar char="•"/>
            </a:pPr>
            <a:r>
              <a:rPr lang="en-US" sz="2000" dirty="0">
                <a:solidFill>
                  <a:schemeClr val="tx1"/>
                </a:solidFill>
              </a:rPr>
              <a:t>Optimize cost by effectively utilizing the resources.</a:t>
            </a:r>
          </a:p>
        </p:txBody>
      </p:sp>
      <p:pic>
        <p:nvPicPr>
          <p:cNvPr id="6" name="Picture 5" descr="A close up of a sign&#10;&#10;Description generated with high confidence">
            <a:extLst>
              <a:ext uri="{FF2B5EF4-FFF2-40B4-BE49-F238E27FC236}">
                <a16:creationId xmlns:a16="http://schemas.microsoft.com/office/drawing/2014/main" id="{D498625B-1F94-4AF9-BB1B-C687AC1F904B}"/>
              </a:ext>
            </a:extLst>
          </p:cNvPr>
          <p:cNvPicPr/>
          <p:nvPr/>
        </p:nvPicPr>
        <p:blipFill>
          <a:blip r:embed="rId2"/>
          <a:stretch>
            <a:fillRect/>
          </a:stretch>
        </p:blipFill>
        <p:spPr>
          <a:xfrm>
            <a:off x="4654294" y="4270297"/>
            <a:ext cx="6894236" cy="1947621"/>
          </a:xfrm>
          <a:prstGeom prst="rect">
            <a:avLst/>
          </a:prstGeom>
        </p:spPr>
      </p:pic>
      <p:sp>
        <p:nvSpPr>
          <p:cNvPr id="4" name="Footer Placeholder 3"/>
          <p:cNvSpPr>
            <a:spLocks noGrp="1"/>
          </p:cNvSpPr>
          <p:nvPr>
            <p:ph type="ftr" sz="quarter" idx="12"/>
          </p:nvPr>
        </p:nvSpPr>
        <p:spPr>
          <a:xfrm>
            <a:off x="4654294" y="6356350"/>
            <a:ext cx="5719488" cy="365125"/>
          </a:xfrm>
        </p:spPr>
        <p:txBody>
          <a:bodyPr vert="horz" lIns="91440" tIns="45720" rIns="91440" bIns="45720" rtlCol="0" anchor="ctr">
            <a:normAutofit/>
          </a:bodyPr>
          <a:lstStyle/>
          <a:p>
            <a:pPr>
              <a:spcAft>
                <a:spcPts val="600"/>
              </a:spcAft>
            </a:pPr>
            <a:r>
              <a:rPr lang="en-US" kern="1200">
                <a:solidFill>
                  <a:prstClr val="black">
                    <a:tint val="75000"/>
                  </a:prstClr>
                </a:solidFill>
                <a:latin typeface="+mn-lt"/>
                <a:ea typeface="+mn-ea"/>
                <a:cs typeface="+mn-cs"/>
              </a:rPr>
              <a:t>Add a footer</a:t>
            </a:r>
          </a:p>
        </p:txBody>
      </p:sp>
      <p:sp>
        <p:nvSpPr>
          <p:cNvPr id="5" name="Slide Number Placeholder 4"/>
          <p:cNvSpPr>
            <a:spLocks noGrp="1"/>
          </p:cNvSpPr>
          <p:nvPr>
            <p:ph type="sldNum" sz="quarter" idx="33"/>
          </p:nvPr>
        </p:nvSpPr>
        <p:spPr>
          <a:xfrm>
            <a:off x="10534650" y="6356350"/>
            <a:ext cx="819150" cy="365125"/>
          </a:xfrm>
        </p:spPr>
        <p:txBody>
          <a:bodyPr vert="horz" lIns="91440" tIns="45720" rIns="91440" bIns="45720" rtlCol="0" anchor="ctr">
            <a:normAutofit/>
          </a:bodyPr>
          <a:lstStyle/>
          <a:p>
            <a:pPr algn="r">
              <a:spcAft>
                <a:spcPts val="600"/>
              </a:spcAft>
            </a:pPr>
            <a:fld id="{19B51A1E-902D-48AF-9020-955120F399B6}" type="slidenum">
              <a:rPr lang="en-US">
                <a:solidFill>
                  <a:prstClr val="black">
                    <a:tint val="75000"/>
                  </a:prstClr>
                </a:solidFill>
                <a:latin typeface="+mn-lt"/>
              </a:rPr>
              <a:pPr algn="r">
                <a:spcAft>
                  <a:spcPts val="600"/>
                </a:spcAft>
              </a:pPr>
              <a:t>2</a:t>
            </a:fld>
            <a:endParaRPr lang="en-US">
              <a:solidFill>
                <a:prstClr val="black">
                  <a:tint val="75000"/>
                </a:prstClr>
              </a:solidFill>
              <a:latin typeface="+mn-lt"/>
            </a:endParaRPr>
          </a:p>
        </p:txBody>
      </p:sp>
    </p:spTree>
    <p:extLst>
      <p:ext uri="{BB962C8B-B14F-4D97-AF65-F5344CB8AC3E}">
        <p14:creationId xmlns:p14="http://schemas.microsoft.com/office/powerpoint/2010/main" val="31327488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Placeholder 31" descr="hand clapping">
            <a:extLst>
              <a:ext uri="{FF2B5EF4-FFF2-40B4-BE49-F238E27FC236}">
                <a16:creationId xmlns:a16="http://schemas.microsoft.com/office/drawing/2014/main" id="{AAB6EE12-FEF8-FB41-A909-0DA61D7725C7}"/>
              </a:ext>
            </a:extLst>
          </p:cNvPr>
          <p:cNvPicPr>
            <a:picLocks noGrp="1" noChangeAspect="1"/>
          </p:cNvPicPr>
          <p:nvPr>
            <p:ph type="pic" sz="quarter" idx="10"/>
          </p:nvPr>
        </p:nvPicPr>
        <p:blipFill>
          <a:blip r:embed="rId2" cstate="screen">
            <a:extLst>
              <a:ext uri="{28A0092B-C50C-407E-A947-70E740481C1C}">
                <a14:useLocalDpi xmlns:a14="http://schemas.microsoft.com/office/drawing/2010/main"/>
              </a:ext>
            </a:extLst>
          </a:blip>
          <a:srcRect/>
          <a:stretch>
            <a:fillRect/>
          </a:stretch>
        </p:blipFill>
        <p:spPr/>
      </p:pic>
      <p:sp>
        <p:nvSpPr>
          <p:cNvPr id="14" name="Title 13">
            <a:extLst>
              <a:ext uri="{FF2B5EF4-FFF2-40B4-BE49-F238E27FC236}">
                <a16:creationId xmlns:a16="http://schemas.microsoft.com/office/drawing/2014/main" id="{6C38D7A9-9299-4108-BB08-026F4B9CAE7B}"/>
              </a:ext>
            </a:extLst>
          </p:cNvPr>
          <p:cNvSpPr>
            <a:spLocks noGrp="1"/>
          </p:cNvSpPr>
          <p:nvPr>
            <p:ph type="ctrTitle"/>
          </p:nvPr>
        </p:nvSpPr>
        <p:spPr/>
        <p:txBody>
          <a:bodyPr/>
          <a:lstStyle/>
          <a:p>
            <a:r>
              <a:rPr lang="en-ZA"/>
              <a:t>Thank You</a:t>
            </a:r>
            <a:endParaRPr lang="en-ZA" dirty="0"/>
          </a:p>
        </p:txBody>
      </p:sp>
      <p:sp>
        <p:nvSpPr>
          <p:cNvPr id="12" name="Slide Number Placeholder 11">
            <a:extLst>
              <a:ext uri="{FF2B5EF4-FFF2-40B4-BE49-F238E27FC236}">
                <a16:creationId xmlns:a16="http://schemas.microsoft.com/office/drawing/2014/main" id="{91814EC9-246A-4C6E-941E-5774FE72F08E}"/>
              </a:ext>
            </a:extLst>
          </p:cNvPr>
          <p:cNvSpPr>
            <a:spLocks noGrp="1"/>
          </p:cNvSpPr>
          <p:nvPr>
            <p:ph type="sldNum" sz="quarter" idx="20"/>
          </p:nvPr>
        </p:nvSpPr>
        <p:spPr/>
        <p:txBody>
          <a:bodyPr/>
          <a:lstStyle/>
          <a:p>
            <a:fld id="{19B51A1E-902D-48AF-9020-955120F399B6}" type="slidenum">
              <a:rPr lang="en-ZA" smtClean="0"/>
              <a:pPr/>
              <a:t>27</a:t>
            </a:fld>
            <a:endParaRPr lang="en-ZA" dirty="0"/>
          </a:p>
        </p:txBody>
      </p:sp>
    </p:spTree>
    <p:extLst>
      <p:ext uri="{BB962C8B-B14F-4D97-AF65-F5344CB8AC3E}">
        <p14:creationId xmlns:p14="http://schemas.microsoft.com/office/powerpoint/2010/main" val="41536783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267129-D582-495A-8F4B-6B9075899DD6}"/>
              </a:ext>
            </a:extLst>
          </p:cNvPr>
          <p:cNvSpPr>
            <a:spLocks noGrp="1"/>
          </p:cNvSpPr>
          <p:nvPr>
            <p:ph type="title"/>
          </p:nvPr>
        </p:nvSpPr>
        <p:spPr>
          <a:xfrm>
            <a:off x="432000" y="432000"/>
            <a:ext cx="11328000" cy="432000"/>
          </a:xfrm>
        </p:spPr>
        <p:txBody>
          <a:bodyPr/>
          <a:lstStyle/>
          <a:p>
            <a:r>
              <a:rPr lang="en-ZA" dirty="0"/>
              <a:t>Business Research</a:t>
            </a:r>
          </a:p>
        </p:txBody>
      </p:sp>
      <p:sp>
        <p:nvSpPr>
          <p:cNvPr id="3" name="Text Placeholder 2">
            <a:extLst>
              <a:ext uri="{FF2B5EF4-FFF2-40B4-BE49-F238E27FC236}">
                <a16:creationId xmlns:a16="http://schemas.microsoft.com/office/drawing/2014/main" id="{F204AFD2-303D-4B48-AA3E-C96B74D8127A}"/>
              </a:ext>
            </a:extLst>
          </p:cNvPr>
          <p:cNvSpPr>
            <a:spLocks noGrp="1"/>
          </p:cNvSpPr>
          <p:nvPr>
            <p:ph type="body" sz="quarter" idx="32"/>
          </p:nvPr>
        </p:nvSpPr>
        <p:spPr>
          <a:xfrm>
            <a:off x="431800" y="1008000"/>
            <a:ext cx="11339513" cy="360000"/>
          </a:xfrm>
        </p:spPr>
        <p:txBody>
          <a:bodyPr/>
          <a:lstStyle/>
          <a:p>
            <a:endParaRPr lang="en-ZA" dirty="0"/>
          </a:p>
        </p:txBody>
      </p:sp>
      <p:sp>
        <p:nvSpPr>
          <p:cNvPr id="6" name="Slide Number Placeholder 5">
            <a:extLst>
              <a:ext uri="{FF2B5EF4-FFF2-40B4-BE49-F238E27FC236}">
                <a16:creationId xmlns:a16="http://schemas.microsoft.com/office/drawing/2014/main" id="{4B379698-AB4C-493D-BF95-F5781FDF2AC5}"/>
              </a:ext>
            </a:extLst>
          </p:cNvPr>
          <p:cNvSpPr>
            <a:spLocks noGrp="1"/>
          </p:cNvSpPr>
          <p:nvPr>
            <p:ph type="sldNum" sz="quarter" idx="33"/>
          </p:nvPr>
        </p:nvSpPr>
        <p:spPr>
          <a:xfrm>
            <a:off x="11760000" y="6371351"/>
            <a:ext cx="432000" cy="432000"/>
          </a:xfrm>
        </p:spPr>
        <p:txBody>
          <a:bodyPr/>
          <a:lstStyle/>
          <a:p>
            <a:fld id="{19B51A1E-902D-48AF-9020-955120F399B6}" type="slidenum">
              <a:rPr lang="en-ZA" smtClean="0"/>
              <a:pPr/>
              <a:t>3</a:t>
            </a:fld>
            <a:endParaRPr lang="en-ZA"/>
          </a:p>
        </p:txBody>
      </p:sp>
      <p:pic>
        <p:nvPicPr>
          <p:cNvPr id="4" name="OnDemand_Service_Business_Statement">
            <a:hlinkClick r:id="" action="ppaction://media"/>
            <a:extLst>
              <a:ext uri="{FF2B5EF4-FFF2-40B4-BE49-F238E27FC236}">
                <a16:creationId xmlns:a16="http://schemas.microsoft.com/office/drawing/2014/main" id="{00E2C26A-BB5A-481E-897A-99CE93E3C984}"/>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859251" y="1188000"/>
            <a:ext cx="8473498" cy="4766343"/>
          </a:xfrm>
          <a:prstGeom prst="rect">
            <a:avLst/>
          </a:prstGeom>
        </p:spPr>
      </p:pic>
    </p:spTree>
    <p:extLst>
      <p:ext uri="{BB962C8B-B14F-4D97-AF65-F5344CB8AC3E}">
        <p14:creationId xmlns:p14="http://schemas.microsoft.com/office/powerpoint/2010/main" val="4101875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754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355C61F-C8F1-4977-8E1F-F16C0D9EA88C}"/>
              </a:ext>
            </a:extLst>
          </p:cNvPr>
          <p:cNvSpPr>
            <a:spLocks noGrp="1"/>
          </p:cNvSpPr>
          <p:nvPr>
            <p:ph sz="half" idx="1"/>
          </p:nvPr>
        </p:nvSpPr>
        <p:spPr/>
        <p:txBody>
          <a:bodyPr/>
          <a:lstStyle/>
          <a:p>
            <a:pPr marL="0" indent="0">
              <a:buNone/>
            </a:pPr>
            <a:r>
              <a:rPr lang="en-ZA" sz="2800" dirty="0"/>
              <a:t>Objectives</a:t>
            </a:r>
          </a:p>
          <a:p>
            <a:r>
              <a:rPr lang="en-ZA" dirty="0"/>
              <a:t>What are the key indicators for the evaluation?</a:t>
            </a:r>
          </a:p>
          <a:p>
            <a:r>
              <a:rPr lang="en-ZA" dirty="0"/>
              <a:t>Gather and Analyse the Voice of Customers</a:t>
            </a:r>
          </a:p>
          <a:p>
            <a:r>
              <a:rPr lang="en-ZA" dirty="0"/>
              <a:t>What could be the potential data to collect/Simulate</a:t>
            </a:r>
          </a:p>
          <a:p>
            <a:r>
              <a:rPr lang="en-ZA" dirty="0"/>
              <a:t>Modelling technique to achieve the objective</a:t>
            </a:r>
          </a:p>
          <a:p>
            <a:r>
              <a:rPr lang="en-ZA" dirty="0"/>
              <a:t>More suggestions for LTA</a:t>
            </a:r>
          </a:p>
        </p:txBody>
      </p:sp>
      <p:pic>
        <p:nvPicPr>
          <p:cNvPr id="9" name="Picture Placeholder 8" descr="Handing touching mobile phone">
            <a:extLst>
              <a:ext uri="{FF2B5EF4-FFF2-40B4-BE49-F238E27FC236}">
                <a16:creationId xmlns:a16="http://schemas.microsoft.com/office/drawing/2014/main" id="{A9A75888-22E3-1D43-9112-DA02186070B5}"/>
              </a:ext>
            </a:extLst>
          </p:cNvPr>
          <p:cNvPicPr>
            <a:picLocks noGrp="1" noChangeAspect="1"/>
          </p:cNvPicPr>
          <p:nvPr>
            <p:ph type="pic" sz="quarter" idx="14"/>
          </p:nvPr>
        </p:nvPicPr>
        <p:blipFill>
          <a:blip r:embed="rId2" cstate="screen">
            <a:extLst>
              <a:ext uri="{28A0092B-C50C-407E-A947-70E740481C1C}">
                <a14:useLocalDpi xmlns:a14="http://schemas.microsoft.com/office/drawing/2010/main"/>
              </a:ext>
            </a:extLst>
          </a:blip>
          <a:srcRect/>
          <a:stretch>
            <a:fillRect/>
          </a:stretch>
        </p:blipFill>
        <p:spPr/>
      </p:pic>
      <p:sp>
        <p:nvSpPr>
          <p:cNvPr id="20" name="Rectangle 19" descr="Accent block">
            <a:extLst>
              <a:ext uri="{FF2B5EF4-FFF2-40B4-BE49-F238E27FC236}">
                <a16:creationId xmlns:a16="http://schemas.microsoft.com/office/drawing/2014/main" id="{EFA08948-2B6F-46B1-9D2D-8D7B2B3FBD56}"/>
              </a:ext>
              <a:ext uri="{C183D7F6-B498-43B3-948B-1728B52AA6E4}">
                <adec:decorative xmlns:adec="http://schemas.microsoft.com/office/drawing/2017/decorative" val="1"/>
              </a:ext>
            </a:extLst>
          </p:cNvPr>
          <p:cNvSpPr/>
          <p:nvPr/>
        </p:nvSpPr>
        <p:spPr>
          <a:xfrm>
            <a:off x="9348588" y="3688075"/>
            <a:ext cx="2411412" cy="1148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ZA" dirty="0"/>
          </a:p>
        </p:txBody>
      </p:sp>
      <p:sp>
        <p:nvSpPr>
          <p:cNvPr id="2" name="Title 1">
            <a:extLst>
              <a:ext uri="{FF2B5EF4-FFF2-40B4-BE49-F238E27FC236}">
                <a16:creationId xmlns:a16="http://schemas.microsoft.com/office/drawing/2014/main" id="{3560F281-4FF6-4617-A809-AC9C15ECF18A}"/>
              </a:ext>
            </a:extLst>
          </p:cNvPr>
          <p:cNvSpPr>
            <a:spLocks noGrp="1"/>
          </p:cNvSpPr>
          <p:nvPr>
            <p:ph type="title"/>
          </p:nvPr>
        </p:nvSpPr>
        <p:spPr/>
        <p:txBody>
          <a:bodyPr/>
          <a:lstStyle/>
          <a:p>
            <a:r>
              <a:rPr lang="en-ZA" dirty="0"/>
              <a:t>Objectives</a:t>
            </a:r>
          </a:p>
        </p:txBody>
      </p:sp>
      <p:sp>
        <p:nvSpPr>
          <p:cNvPr id="3" name="Text Placeholder 2">
            <a:extLst>
              <a:ext uri="{FF2B5EF4-FFF2-40B4-BE49-F238E27FC236}">
                <a16:creationId xmlns:a16="http://schemas.microsoft.com/office/drawing/2014/main" id="{611DC577-0A95-47D0-95D9-5F8DA763D46B}"/>
              </a:ext>
            </a:extLst>
          </p:cNvPr>
          <p:cNvSpPr>
            <a:spLocks noGrp="1"/>
          </p:cNvSpPr>
          <p:nvPr>
            <p:ph type="body" sz="quarter" idx="32"/>
          </p:nvPr>
        </p:nvSpPr>
        <p:spPr/>
        <p:txBody>
          <a:bodyPr/>
          <a:lstStyle/>
          <a:p>
            <a:r>
              <a:rPr lang="en-ZA" dirty="0"/>
              <a:t>Evaluation framework for LTA to evaluate the On demand Public buses trials</a:t>
            </a:r>
          </a:p>
        </p:txBody>
      </p:sp>
      <p:sp>
        <p:nvSpPr>
          <p:cNvPr id="6" name="Slide Number Placeholder 5">
            <a:extLst>
              <a:ext uri="{FF2B5EF4-FFF2-40B4-BE49-F238E27FC236}">
                <a16:creationId xmlns:a16="http://schemas.microsoft.com/office/drawing/2014/main" id="{1C554D9F-1895-486E-BFBA-905BB2D29E08}"/>
              </a:ext>
            </a:extLst>
          </p:cNvPr>
          <p:cNvSpPr>
            <a:spLocks noGrp="1"/>
          </p:cNvSpPr>
          <p:nvPr>
            <p:ph type="sldNum" sz="quarter" idx="33"/>
          </p:nvPr>
        </p:nvSpPr>
        <p:spPr/>
        <p:txBody>
          <a:bodyPr/>
          <a:lstStyle/>
          <a:p>
            <a:fld id="{19B51A1E-902D-48AF-9020-955120F399B6}" type="slidenum">
              <a:rPr lang="en-ZA" smtClean="0"/>
              <a:pPr/>
              <a:t>4</a:t>
            </a:fld>
            <a:endParaRPr lang="en-ZA" dirty="0"/>
          </a:p>
        </p:txBody>
      </p:sp>
    </p:spTree>
    <p:extLst>
      <p:ext uri="{BB962C8B-B14F-4D97-AF65-F5344CB8AC3E}">
        <p14:creationId xmlns:p14="http://schemas.microsoft.com/office/powerpoint/2010/main" val="13928229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10" descr="Desk with computer, phone, books, etc.">
            <a:extLst>
              <a:ext uri="{FF2B5EF4-FFF2-40B4-BE49-F238E27FC236}">
                <a16:creationId xmlns:a16="http://schemas.microsoft.com/office/drawing/2014/main" id="{2E7ADBC3-DECA-9F4C-9289-9E43C727592F}"/>
              </a:ext>
            </a:extLst>
          </p:cNvPr>
          <p:cNvPicPr>
            <a:picLocks noGrp="1" noChangeAspect="1"/>
          </p:cNvPicPr>
          <p:nvPr>
            <p:ph type="pic" sz="quarter" idx="10"/>
          </p:nvPr>
        </p:nvPicPr>
        <p:blipFill>
          <a:blip r:embed="rId2" cstate="screen">
            <a:extLst>
              <a:ext uri="{28A0092B-C50C-407E-A947-70E740481C1C}">
                <a14:useLocalDpi xmlns:a14="http://schemas.microsoft.com/office/drawing/2010/main"/>
              </a:ext>
            </a:extLst>
          </a:blip>
          <a:srcRect/>
          <a:stretch>
            <a:fillRect/>
          </a:stretch>
        </p:blipFill>
        <p:spPr/>
      </p:pic>
      <p:sp>
        <p:nvSpPr>
          <p:cNvPr id="3" name="Title 2">
            <a:extLst>
              <a:ext uri="{FF2B5EF4-FFF2-40B4-BE49-F238E27FC236}">
                <a16:creationId xmlns:a16="http://schemas.microsoft.com/office/drawing/2014/main" id="{200B3D2B-613A-41BE-987D-E6A1324B456D}"/>
              </a:ext>
            </a:extLst>
          </p:cNvPr>
          <p:cNvSpPr>
            <a:spLocks noGrp="1"/>
          </p:cNvSpPr>
          <p:nvPr>
            <p:ph type="ctrTitle"/>
          </p:nvPr>
        </p:nvSpPr>
        <p:spPr/>
        <p:txBody>
          <a:bodyPr/>
          <a:lstStyle/>
          <a:p>
            <a:r>
              <a:rPr lang="en-ZA" dirty="0"/>
              <a:t>Journey</a:t>
            </a:r>
          </a:p>
        </p:txBody>
      </p:sp>
      <p:sp>
        <p:nvSpPr>
          <p:cNvPr id="14" name="Text Placeholder 13">
            <a:extLst>
              <a:ext uri="{FF2B5EF4-FFF2-40B4-BE49-F238E27FC236}">
                <a16:creationId xmlns:a16="http://schemas.microsoft.com/office/drawing/2014/main" id="{F278402B-CA7D-4F5B-B3FA-ED74AB3CFB6C}"/>
              </a:ext>
            </a:extLst>
          </p:cNvPr>
          <p:cNvSpPr>
            <a:spLocks noGrp="1"/>
          </p:cNvSpPr>
          <p:nvPr>
            <p:ph type="body" sz="quarter" idx="13"/>
          </p:nvPr>
        </p:nvSpPr>
        <p:spPr/>
        <p:txBody>
          <a:bodyPr/>
          <a:lstStyle/>
          <a:p>
            <a:endParaRPr lang="en-ZA" dirty="0"/>
          </a:p>
        </p:txBody>
      </p:sp>
      <p:sp>
        <p:nvSpPr>
          <p:cNvPr id="5" name="Slide Number Placeholder 4">
            <a:extLst>
              <a:ext uri="{FF2B5EF4-FFF2-40B4-BE49-F238E27FC236}">
                <a16:creationId xmlns:a16="http://schemas.microsoft.com/office/drawing/2014/main" id="{BDD5A594-D852-43BB-B591-E9D9027253BD}"/>
              </a:ext>
            </a:extLst>
          </p:cNvPr>
          <p:cNvSpPr>
            <a:spLocks noGrp="1"/>
          </p:cNvSpPr>
          <p:nvPr>
            <p:ph type="sldNum" sz="quarter" idx="12"/>
          </p:nvPr>
        </p:nvSpPr>
        <p:spPr/>
        <p:txBody>
          <a:bodyPr/>
          <a:lstStyle/>
          <a:p>
            <a:fld id="{19B51A1E-902D-48AF-9020-955120F399B6}" type="slidenum">
              <a:rPr lang="en-ZA" smtClean="0"/>
              <a:pPr/>
              <a:t>5</a:t>
            </a:fld>
            <a:endParaRPr lang="en-ZA" dirty="0"/>
          </a:p>
        </p:txBody>
      </p:sp>
    </p:spTree>
    <p:extLst>
      <p:ext uri="{BB962C8B-B14F-4D97-AF65-F5344CB8AC3E}">
        <p14:creationId xmlns:p14="http://schemas.microsoft.com/office/powerpoint/2010/main" val="21601903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267129-D582-495A-8F4B-6B9075899DD6}"/>
              </a:ext>
            </a:extLst>
          </p:cNvPr>
          <p:cNvSpPr>
            <a:spLocks noGrp="1"/>
          </p:cNvSpPr>
          <p:nvPr>
            <p:ph type="title"/>
          </p:nvPr>
        </p:nvSpPr>
        <p:spPr>
          <a:xfrm>
            <a:off x="432000" y="432000"/>
            <a:ext cx="11328000" cy="432000"/>
          </a:xfrm>
        </p:spPr>
        <p:txBody>
          <a:bodyPr/>
          <a:lstStyle/>
          <a:p>
            <a:r>
              <a:rPr lang="en-ZA" dirty="0"/>
              <a:t>Framework</a:t>
            </a:r>
          </a:p>
        </p:txBody>
      </p:sp>
      <p:sp>
        <p:nvSpPr>
          <p:cNvPr id="3" name="Text Placeholder 2">
            <a:extLst>
              <a:ext uri="{FF2B5EF4-FFF2-40B4-BE49-F238E27FC236}">
                <a16:creationId xmlns:a16="http://schemas.microsoft.com/office/drawing/2014/main" id="{F204AFD2-303D-4B48-AA3E-C96B74D8127A}"/>
              </a:ext>
            </a:extLst>
          </p:cNvPr>
          <p:cNvSpPr>
            <a:spLocks noGrp="1"/>
          </p:cNvSpPr>
          <p:nvPr>
            <p:ph type="body" sz="quarter" idx="32"/>
          </p:nvPr>
        </p:nvSpPr>
        <p:spPr>
          <a:xfrm>
            <a:off x="431800" y="1008000"/>
            <a:ext cx="11339513" cy="360000"/>
          </a:xfrm>
        </p:spPr>
        <p:txBody>
          <a:bodyPr/>
          <a:lstStyle/>
          <a:p>
            <a:endParaRPr lang="en-ZA" dirty="0"/>
          </a:p>
        </p:txBody>
      </p:sp>
      <p:sp>
        <p:nvSpPr>
          <p:cNvPr id="6" name="Slide Number Placeholder 5">
            <a:extLst>
              <a:ext uri="{FF2B5EF4-FFF2-40B4-BE49-F238E27FC236}">
                <a16:creationId xmlns:a16="http://schemas.microsoft.com/office/drawing/2014/main" id="{4B379698-AB4C-493D-BF95-F5781FDF2AC5}"/>
              </a:ext>
            </a:extLst>
          </p:cNvPr>
          <p:cNvSpPr>
            <a:spLocks noGrp="1"/>
          </p:cNvSpPr>
          <p:nvPr>
            <p:ph type="sldNum" sz="quarter" idx="33"/>
          </p:nvPr>
        </p:nvSpPr>
        <p:spPr>
          <a:xfrm>
            <a:off x="11760000" y="6371351"/>
            <a:ext cx="432000" cy="432000"/>
          </a:xfrm>
        </p:spPr>
        <p:txBody>
          <a:bodyPr/>
          <a:lstStyle/>
          <a:p>
            <a:fld id="{19B51A1E-902D-48AF-9020-955120F399B6}" type="slidenum">
              <a:rPr lang="en-ZA" smtClean="0"/>
              <a:pPr/>
              <a:t>6</a:t>
            </a:fld>
            <a:endParaRPr lang="en-ZA"/>
          </a:p>
        </p:txBody>
      </p:sp>
      <p:graphicFrame>
        <p:nvGraphicFramePr>
          <p:cNvPr id="7" name="Diagram 6">
            <a:extLst>
              <a:ext uri="{FF2B5EF4-FFF2-40B4-BE49-F238E27FC236}">
                <a16:creationId xmlns:a16="http://schemas.microsoft.com/office/drawing/2014/main" id="{19C8DDED-0C00-4FC3-8560-DF812D469BFA}"/>
              </a:ext>
            </a:extLst>
          </p:cNvPr>
          <p:cNvGraphicFramePr/>
          <p:nvPr>
            <p:extLst/>
          </p:nvPr>
        </p:nvGraphicFramePr>
        <p:xfrm>
          <a:off x="2269393" y="1178169"/>
          <a:ext cx="7976043" cy="51931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169851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10" descr="Desk with computer, phone, books, etc.">
            <a:extLst>
              <a:ext uri="{FF2B5EF4-FFF2-40B4-BE49-F238E27FC236}">
                <a16:creationId xmlns:a16="http://schemas.microsoft.com/office/drawing/2014/main" id="{2E7ADBC3-DECA-9F4C-9289-9E43C727592F}"/>
              </a:ext>
            </a:extLst>
          </p:cNvPr>
          <p:cNvPicPr>
            <a:picLocks noGrp="1" noChangeAspect="1"/>
          </p:cNvPicPr>
          <p:nvPr>
            <p:ph type="pic" sz="quarter" idx="10"/>
          </p:nvPr>
        </p:nvPicPr>
        <p:blipFill>
          <a:blip r:embed="rId3" cstate="screen">
            <a:extLst>
              <a:ext uri="{28A0092B-C50C-407E-A947-70E740481C1C}">
                <a14:useLocalDpi xmlns:a14="http://schemas.microsoft.com/office/drawing/2010/main"/>
              </a:ext>
            </a:extLst>
          </a:blip>
          <a:srcRect/>
          <a:stretch>
            <a:fillRect/>
          </a:stretch>
        </p:blipFill>
        <p:spPr/>
      </p:pic>
      <p:sp>
        <p:nvSpPr>
          <p:cNvPr id="3" name="Title 2">
            <a:extLst>
              <a:ext uri="{FF2B5EF4-FFF2-40B4-BE49-F238E27FC236}">
                <a16:creationId xmlns:a16="http://schemas.microsoft.com/office/drawing/2014/main" id="{200B3D2B-613A-41BE-987D-E6A1324B456D}"/>
              </a:ext>
            </a:extLst>
          </p:cNvPr>
          <p:cNvSpPr>
            <a:spLocks noGrp="1"/>
          </p:cNvSpPr>
          <p:nvPr>
            <p:ph type="ctrTitle"/>
          </p:nvPr>
        </p:nvSpPr>
        <p:spPr/>
        <p:txBody>
          <a:bodyPr/>
          <a:lstStyle/>
          <a:p>
            <a:r>
              <a:rPr lang="en-ZA" dirty="0"/>
              <a:t>Exploration &amp; Design</a:t>
            </a:r>
          </a:p>
        </p:txBody>
      </p:sp>
      <p:sp>
        <p:nvSpPr>
          <p:cNvPr id="14" name="Text Placeholder 13">
            <a:extLst>
              <a:ext uri="{FF2B5EF4-FFF2-40B4-BE49-F238E27FC236}">
                <a16:creationId xmlns:a16="http://schemas.microsoft.com/office/drawing/2014/main" id="{F278402B-CA7D-4F5B-B3FA-ED74AB3CFB6C}"/>
              </a:ext>
            </a:extLst>
          </p:cNvPr>
          <p:cNvSpPr>
            <a:spLocks noGrp="1"/>
          </p:cNvSpPr>
          <p:nvPr>
            <p:ph type="body" sz="quarter" idx="13"/>
          </p:nvPr>
        </p:nvSpPr>
        <p:spPr/>
        <p:txBody>
          <a:bodyPr/>
          <a:lstStyle/>
          <a:p>
            <a:endParaRPr lang="en-ZA" dirty="0"/>
          </a:p>
        </p:txBody>
      </p:sp>
      <p:sp>
        <p:nvSpPr>
          <p:cNvPr id="5" name="Slide Number Placeholder 4">
            <a:extLst>
              <a:ext uri="{FF2B5EF4-FFF2-40B4-BE49-F238E27FC236}">
                <a16:creationId xmlns:a16="http://schemas.microsoft.com/office/drawing/2014/main" id="{BDD5A594-D852-43BB-B591-E9D9027253BD}"/>
              </a:ext>
            </a:extLst>
          </p:cNvPr>
          <p:cNvSpPr>
            <a:spLocks noGrp="1"/>
          </p:cNvSpPr>
          <p:nvPr>
            <p:ph type="sldNum" sz="quarter" idx="12"/>
          </p:nvPr>
        </p:nvSpPr>
        <p:spPr/>
        <p:txBody>
          <a:bodyPr/>
          <a:lstStyle/>
          <a:p>
            <a:fld id="{19B51A1E-902D-48AF-9020-955120F399B6}" type="slidenum">
              <a:rPr lang="en-ZA" smtClean="0"/>
              <a:pPr/>
              <a:t>7</a:t>
            </a:fld>
            <a:endParaRPr lang="en-ZA" dirty="0"/>
          </a:p>
        </p:txBody>
      </p:sp>
    </p:spTree>
    <p:extLst>
      <p:ext uri="{BB962C8B-B14F-4D97-AF65-F5344CB8AC3E}">
        <p14:creationId xmlns:p14="http://schemas.microsoft.com/office/powerpoint/2010/main" val="1233104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267129-D582-495A-8F4B-6B9075899DD6}"/>
              </a:ext>
            </a:extLst>
          </p:cNvPr>
          <p:cNvSpPr>
            <a:spLocks noGrp="1"/>
          </p:cNvSpPr>
          <p:nvPr>
            <p:ph type="title"/>
          </p:nvPr>
        </p:nvSpPr>
        <p:spPr>
          <a:xfrm>
            <a:off x="432000" y="432000"/>
            <a:ext cx="11328000" cy="432000"/>
          </a:xfrm>
        </p:spPr>
        <p:txBody>
          <a:bodyPr/>
          <a:lstStyle/>
          <a:p>
            <a:r>
              <a:rPr lang="en-ZA" dirty="0"/>
              <a:t>Exploration</a:t>
            </a:r>
          </a:p>
        </p:txBody>
      </p:sp>
      <p:sp>
        <p:nvSpPr>
          <p:cNvPr id="3" name="Text Placeholder 2">
            <a:extLst>
              <a:ext uri="{FF2B5EF4-FFF2-40B4-BE49-F238E27FC236}">
                <a16:creationId xmlns:a16="http://schemas.microsoft.com/office/drawing/2014/main" id="{F204AFD2-303D-4B48-AA3E-C96B74D8127A}"/>
              </a:ext>
            </a:extLst>
          </p:cNvPr>
          <p:cNvSpPr>
            <a:spLocks noGrp="1"/>
          </p:cNvSpPr>
          <p:nvPr>
            <p:ph type="body" sz="quarter" idx="32"/>
          </p:nvPr>
        </p:nvSpPr>
        <p:spPr>
          <a:xfrm>
            <a:off x="431800" y="1008000"/>
            <a:ext cx="11339513" cy="360000"/>
          </a:xfrm>
        </p:spPr>
        <p:txBody>
          <a:bodyPr/>
          <a:lstStyle/>
          <a:p>
            <a:endParaRPr lang="en-ZA" dirty="0"/>
          </a:p>
        </p:txBody>
      </p:sp>
      <p:sp>
        <p:nvSpPr>
          <p:cNvPr id="6" name="Slide Number Placeholder 5">
            <a:extLst>
              <a:ext uri="{FF2B5EF4-FFF2-40B4-BE49-F238E27FC236}">
                <a16:creationId xmlns:a16="http://schemas.microsoft.com/office/drawing/2014/main" id="{4B379698-AB4C-493D-BF95-F5781FDF2AC5}"/>
              </a:ext>
            </a:extLst>
          </p:cNvPr>
          <p:cNvSpPr>
            <a:spLocks noGrp="1"/>
          </p:cNvSpPr>
          <p:nvPr>
            <p:ph type="sldNum" sz="quarter" idx="33"/>
          </p:nvPr>
        </p:nvSpPr>
        <p:spPr>
          <a:xfrm>
            <a:off x="11760000" y="6371351"/>
            <a:ext cx="432000" cy="432000"/>
          </a:xfrm>
        </p:spPr>
        <p:txBody>
          <a:bodyPr/>
          <a:lstStyle/>
          <a:p>
            <a:fld id="{19B51A1E-902D-48AF-9020-955120F399B6}" type="slidenum">
              <a:rPr lang="en-ZA" smtClean="0"/>
              <a:pPr/>
              <a:t>8</a:t>
            </a:fld>
            <a:endParaRPr lang="en-ZA"/>
          </a:p>
        </p:txBody>
      </p:sp>
      <p:sp>
        <p:nvSpPr>
          <p:cNvPr id="4" name="TextBox 3">
            <a:extLst>
              <a:ext uri="{FF2B5EF4-FFF2-40B4-BE49-F238E27FC236}">
                <a16:creationId xmlns:a16="http://schemas.microsoft.com/office/drawing/2014/main" id="{A9B10A50-D953-4437-9602-071FAD3EE94D}"/>
              </a:ext>
            </a:extLst>
          </p:cNvPr>
          <p:cNvSpPr txBox="1"/>
          <p:nvPr/>
        </p:nvSpPr>
        <p:spPr>
          <a:xfrm>
            <a:off x="650631" y="2004646"/>
            <a:ext cx="10876084" cy="2031325"/>
          </a:xfrm>
          <a:prstGeom prst="rect">
            <a:avLst/>
          </a:prstGeom>
          <a:noFill/>
        </p:spPr>
        <p:txBody>
          <a:bodyPr wrap="square" rtlCol="0">
            <a:spAutoFit/>
          </a:bodyPr>
          <a:lstStyle/>
          <a:p>
            <a:pPr marL="457200" indent="-457200">
              <a:buFont typeface="Wingdings" panose="05000000000000000000" pitchFamily="2" charset="2"/>
              <a:buChar char="ü"/>
            </a:pPr>
            <a:r>
              <a:rPr lang="en-US" sz="3600" dirty="0"/>
              <a:t>Voice of Customers (Survey/Team Brainstorm)</a:t>
            </a:r>
          </a:p>
          <a:p>
            <a:pPr marL="457200" indent="-457200">
              <a:buFont typeface="Wingdings" panose="05000000000000000000" pitchFamily="2" charset="2"/>
              <a:buChar char="ü"/>
            </a:pPr>
            <a:r>
              <a:rPr lang="en-US" sz="3600" dirty="0"/>
              <a:t>Critical to Quality Maps</a:t>
            </a:r>
          </a:p>
          <a:p>
            <a:pPr marL="457200" indent="-457200">
              <a:buFont typeface="Wingdings" panose="05000000000000000000" pitchFamily="2" charset="2"/>
              <a:buChar char="ü"/>
            </a:pPr>
            <a:r>
              <a:rPr lang="en-US" sz="3600" dirty="0"/>
              <a:t>GQM</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3049797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267129-D582-495A-8F4B-6B9075899DD6}"/>
              </a:ext>
            </a:extLst>
          </p:cNvPr>
          <p:cNvSpPr>
            <a:spLocks noGrp="1"/>
          </p:cNvSpPr>
          <p:nvPr>
            <p:ph type="title"/>
          </p:nvPr>
        </p:nvSpPr>
        <p:spPr>
          <a:xfrm>
            <a:off x="432000" y="432000"/>
            <a:ext cx="11328000" cy="432000"/>
          </a:xfrm>
        </p:spPr>
        <p:txBody>
          <a:bodyPr/>
          <a:lstStyle/>
          <a:p>
            <a:r>
              <a:rPr lang="en-ZA" dirty="0"/>
              <a:t>Survey Findings</a:t>
            </a:r>
          </a:p>
        </p:txBody>
      </p:sp>
      <p:sp>
        <p:nvSpPr>
          <p:cNvPr id="3" name="Text Placeholder 2">
            <a:extLst>
              <a:ext uri="{FF2B5EF4-FFF2-40B4-BE49-F238E27FC236}">
                <a16:creationId xmlns:a16="http://schemas.microsoft.com/office/drawing/2014/main" id="{F204AFD2-303D-4B48-AA3E-C96B74D8127A}"/>
              </a:ext>
            </a:extLst>
          </p:cNvPr>
          <p:cNvSpPr>
            <a:spLocks noGrp="1"/>
          </p:cNvSpPr>
          <p:nvPr>
            <p:ph type="body" sz="quarter" idx="32"/>
          </p:nvPr>
        </p:nvSpPr>
        <p:spPr>
          <a:xfrm>
            <a:off x="431800" y="1008000"/>
            <a:ext cx="11339513" cy="360000"/>
          </a:xfrm>
        </p:spPr>
        <p:txBody>
          <a:bodyPr/>
          <a:lstStyle/>
          <a:p>
            <a:endParaRPr lang="en-ZA" dirty="0"/>
          </a:p>
        </p:txBody>
      </p:sp>
      <p:sp>
        <p:nvSpPr>
          <p:cNvPr id="6" name="Slide Number Placeholder 5">
            <a:extLst>
              <a:ext uri="{FF2B5EF4-FFF2-40B4-BE49-F238E27FC236}">
                <a16:creationId xmlns:a16="http://schemas.microsoft.com/office/drawing/2014/main" id="{4B379698-AB4C-493D-BF95-F5781FDF2AC5}"/>
              </a:ext>
            </a:extLst>
          </p:cNvPr>
          <p:cNvSpPr>
            <a:spLocks noGrp="1"/>
          </p:cNvSpPr>
          <p:nvPr>
            <p:ph type="sldNum" sz="quarter" idx="33"/>
          </p:nvPr>
        </p:nvSpPr>
        <p:spPr>
          <a:xfrm>
            <a:off x="11760000" y="6371351"/>
            <a:ext cx="432000" cy="432000"/>
          </a:xfrm>
        </p:spPr>
        <p:txBody>
          <a:bodyPr/>
          <a:lstStyle/>
          <a:p>
            <a:fld id="{19B51A1E-902D-48AF-9020-955120F399B6}" type="slidenum">
              <a:rPr lang="en-ZA" smtClean="0"/>
              <a:pPr/>
              <a:t>9</a:t>
            </a:fld>
            <a:endParaRPr lang="en-ZA"/>
          </a:p>
        </p:txBody>
      </p:sp>
      <p:sp>
        <p:nvSpPr>
          <p:cNvPr id="5" name="AutoShape 2" descr="Forms response chart. Question title: What is you age group?. Number of responses: 38 responses.">
            <a:extLst>
              <a:ext uri="{FF2B5EF4-FFF2-40B4-BE49-F238E27FC236}">
                <a16:creationId xmlns:a16="http://schemas.microsoft.com/office/drawing/2014/main" id="{5B1D5350-7BAE-44E2-83DC-029CA0DC1980}"/>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92AC89E8-F418-48A8-A21F-F4AD6E5AD4CD}"/>
              </a:ext>
            </a:extLst>
          </p:cNvPr>
          <p:cNvPicPr>
            <a:picLocks noChangeAspect="1"/>
          </p:cNvPicPr>
          <p:nvPr/>
        </p:nvPicPr>
        <p:blipFill>
          <a:blip r:embed="rId3"/>
          <a:stretch>
            <a:fillRect/>
          </a:stretch>
        </p:blipFill>
        <p:spPr>
          <a:xfrm>
            <a:off x="98524" y="1795332"/>
            <a:ext cx="5193569" cy="2818101"/>
          </a:xfrm>
          <a:prstGeom prst="rect">
            <a:avLst/>
          </a:prstGeom>
        </p:spPr>
      </p:pic>
      <p:pic>
        <p:nvPicPr>
          <p:cNvPr id="11" name="Picture 10">
            <a:extLst>
              <a:ext uri="{FF2B5EF4-FFF2-40B4-BE49-F238E27FC236}">
                <a16:creationId xmlns:a16="http://schemas.microsoft.com/office/drawing/2014/main" id="{F6FF9E65-8FF5-4634-A257-F6002939C31B}"/>
              </a:ext>
            </a:extLst>
          </p:cNvPr>
          <p:cNvPicPr>
            <a:picLocks noChangeAspect="1"/>
          </p:cNvPicPr>
          <p:nvPr/>
        </p:nvPicPr>
        <p:blipFill>
          <a:blip r:embed="rId4"/>
          <a:stretch>
            <a:fillRect/>
          </a:stretch>
        </p:blipFill>
        <p:spPr>
          <a:xfrm>
            <a:off x="5899527" y="1795332"/>
            <a:ext cx="5860473" cy="3106051"/>
          </a:xfrm>
          <a:prstGeom prst="rect">
            <a:avLst/>
          </a:prstGeom>
        </p:spPr>
      </p:pic>
    </p:spTree>
    <p:extLst>
      <p:ext uri="{BB962C8B-B14F-4D97-AF65-F5344CB8AC3E}">
        <p14:creationId xmlns:p14="http://schemas.microsoft.com/office/powerpoint/2010/main" val="4266854694"/>
      </p:ext>
    </p:extLst>
  </p:cSld>
  <p:clrMapOvr>
    <a:masterClrMapping/>
  </p:clrMapOvr>
</p:sld>
</file>

<file path=ppt/theme/theme1.xml><?xml version="1.0" encoding="utf-8"?>
<a:theme xmlns:a="http://schemas.openxmlformats.org/drawingml/2006/main" name="Office Theme">
  <a:themeElements>
    <a:clrScheme name="Custom 129">
      <a:dk1>
        <a:sysClr val="windowText" lastClr="000000"/>
      </a:dk1>
      <a:lt1>
        <a:srgbClr val="FFFFFF"/>
      </a:lt1>
      <a:dk2>
        <a:srgbClr val="3F3F3F"/>
      </a:dk2>
      <a:lt2>
        <a:srgbClr val="F2F2F2"/>
      </a:lt2>
      <a:accent1>
        <a:srgbClr val="25C6E3"/>
      </a:accent1>
      <a:accent2>
        <a:srgbClr val="E80554"/>
      </a:accent2>
      <a:accent3>
        <a:srgbClr val="A9E26F"/>
      </a:accent3>
      <a:accent4>
        <a:srgbClr val="EAD000"/>
      </a:accent4>
      <a:accent5>
        <a:srgbClr val="1A0F49"/>
      </a:accent5>
      <a:accent6>
        <a:srgbClr val="FF4A01"/>
      </a:accent6>
      <a:hlink>
        <a:srgbClr val="25C6E3"/>
      </a:hlink>
      <a:folHlink>
        <a:srgbClr val="25C6E3"/>
      </a:folHlink>
    </a:clrScheme>
    <a:fontScheme name="Custom 149">
      <a:majorFont>
        <a:latin typeface="Corbel"/>
        <a:ea typeface=""/>
        <a:cs typeface=""/>
      </a:majorFont>
      <a:minorFont>
        <a:latin typeface="Candar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Technical Presentation Layout_SB - v3" id="{ECEABEBF-5D77-477B-BEA0-DA742D2B1736}" vid="{7E70A968-1FD2-44B9-994F-E640CA02D41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EEA25CC0A0AC24199CDC46C25B8B0BC" ma:contentTypeVersion="9" ma:contentTypeDescription="Create a new document." ma:contentTypeScope="" ma:versionID="76e25e1730b4532ab1d5e5b131a96a5a">
  <xsd:schema xmlns:xsd="http://www.w3.org/2001/XMLSchema" xmlns:xs="http://www.w3.org/2001/XMLSchema" xmlns:p="http://schemas.microsoft.com/office/2006/metadata/properties" xmlns:ns1="http://schemas.microsoft.com/sharepoint/v3" xmlns:ns2="6dc4bcd6-49db-4c07-9060-8acfc67cef9f" xmlns:ns3="fb0879af-3eba-417a-a55a-ffe6dcd6ca77" targetNamespace="http://schemas.microsoft.com/office/2006/metadata/properties" ma:root="true" ma:fieldsID="ad1e9281a84c4949647088091c718de3" ns1:_="" ns2:_="" ns3:_="">
    <xsd:import namespace="http://schemas.microsoft.com/sharepoint/v3"/>
    <xsd:import namespace="6dc4bcd6-49db-4c07-9060-8acfc67cef9f"/>
    <xsd:import namespace="fb0879af-3eba-417a-a55a-ffe6dcd6ca77"/>
    <xsd:element name="properties">
      <xsd:complexType>
        <xsd:sequence>
          <xsd:element name="documentManagement">
            <xsd:complexType>
              <xsd:all>
                <xsd:element ref="ns2:MediaServiceMetadata" minOccurs="0"/>
                <xsd:element ref="ns2:MediaServiceFastMetadata" minOccurs="0"/>
                <xsd:element ref="ns2:MediaServiceOCR" minOccurs="0"/>
                <xsd:element ref="ns3:SharedWithUsers" minOccurs="0"/>
                <xsd:element ref="ns3:SharedWithDetails" minOccurs="0"/>
                <xsd:element ref="ns3:LastSharedByUser" minOccurs="0"/>
                <xsd:element ref="ns3:LastSharedByTime"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dc4bcd6-49db-4c07-9060-8acfc67cef9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fb0879af-3eba-417a-a55a-ffe6dcd6ca77"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element name="LastSharedByUser" ma:index="13" nillable="true" ma:displayName="Last Shared By User" ma:hidden="true" ma:internalName="LastSharedByUser" ma:readOnly="true">
      <xsd:simpleType>
        <xsd:restriction base="dms:Note"/>
      </xsd:simpleType>
    </xsd:element>
    <xsd:element name="LastSharedByTime" ma:index="14" nillable="true" ma:displayName="Last Shared By Time"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Props1.xml><?xml version="1.0" encoding="utf-8"?>
<ds:datastoreItem xmlns:ds="http://schemas.openxmlformats.org/officeDocument/2006/customXml" ds:itemID="{B64A4C9D-F801-4923-BC6D-E0006F51233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6dc4bcd6-49db-4c07-9060-8acfc67cef9f"/>
    <ds:schemaRef ds:uri="fb0879af-3eba-417a-a55a-ffe6dcd6ca7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EA13E14-93A6-4341-AB87-A59B2D9E0065}">
  <ds:schemaRefs>
    <ds:schemaRef ds:uri="http://schemas.microsoft.com/sharepoint/v3/contenttype/forms"/>
  </ds:schemaRefs>
</ds:datastoreItem>
</file>

<file path=customXml/itemProps3.xml><?xml version="1.0" encoding="utf-8"?>
<ds:datastoreItem xmlns:ds="http://schemas.openxmlformats.org/officeDocument/2006/customXml" ds:itemID="{EB2218FC-8412-44B9-9E82-D51F1F531141}">
  <ds:schemaRefs>
    <ds:schemaRef ds:uri="http://schemas.microsoft.com/office/2006/metadata/properties"/>
    <ds:schemaRef ds:uri="http://schemas.microsoft.com/office/2006/documentManagement/types"/>
    <ds:schemaRef ds:uri="http://schemas.microsoft.com/sharepoint/v3"/>
    <ds:schemaRef ds:uri="http://purl.org/dc/elements/1.1/"/>
    <ds:schemaRef ds:uri="6dc4bcd6-49db-4c07-9060-8acfc67cef9f"/>
    <ds:schemaRef ds:uri="http://schemas.microsoft.com/office/infopath/2007/PartnerControls"/>
    <ds:schemaRef ds:uri="fb0879af-3eba-417a-a55a-ffe6dcd6ca77"/>
    <ds:schemaRef ds:uri="http://purl.org/dc/terms/"/>
    <ds:schemaRef ds:uri="http://schemas.openxmlformats.org/package/2006/metadata/core-propertie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Bright business presentation</Template>
  <TotalTime>0</TotalTime>
  <Words>1027</Words>
  <Application>Microsoft Office PowerPoint</Application>
  <PresentationFormat>Widescreen</PresentationFormat>
  <Paragraphs>179</Paragraphs>
  <Slides>27</Slides>
  <Notes>17</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27</vt:i4>
      </vt:variant>
    </vt:vector>
  </HeadingPairs>
  <TitlesOfParts>
    <vt:vector size="34" baseType="lpstr">
      <vt:lpstr>Arial</vt:lpstr>
      <vt:lpstr>Calibri</vt:lpstr>
      <vt:lpstr>Candara</vt:lpstr>
      <vt:lpstr>Corbel</vt:lpstr>
      <vt:lpstr>Times New Roman</vt:lpstr>
      <vt:lpstr>Wingdings</vt:lpstr>
      <vt:lpstr>Office Theme</vt:lpstr>
      <vt:lpstr>ODPB Evaluation Framework</vt:lpstr>
      <vt:lpstr>Business Research</vt:lpstr>
      <vt:lpstr>Business Research</vt:lpstr>
      <vt:lpstr>Objectives</vt:lpstr>
      <vt:lpstr>Journey</vt:lpstr>
      <vt:lpstr>Framework</vt:lpstr>
      <vt:lpstr>Exploration &amp; Design</vt:lpstr>
      <vt:lpstr>Exploration</vt:lpstr>
      <vt:lpstr>Survey Findings</vt:lpstr>
      <vt:lpstr>Survey Findings</vt:lpstr>
      <vt:lpstr>Survey Findings</vt:lpstr>
      <vt:lpstr>Design Framework</vt:lpstr>
      <vt:lpstr>Evaluation Framework Design</vt:lpstr>
      <vt:lpstr>Result of Evaluation framework</vt:lpstr>
      <vt:lpstr>Metrics for Passenger’s Satisfaction</vt:lpstr>
      <vt:lpstr>Metrics for Passenger Satisfaction(cont.)</vt:lpstr>
      <vt:lpstr>Proof of Concept through – Trajectory Simulation </vt:lpstr>
      <vt:lpstr>Simulated data output</vt:lpstr>
      <vt:lpstr>Multi Nomial Ordinal Logistic Regression</vt:lpstr>
      <vt:lpstr>Ordinal regression result Interpretation</vt:lpstr>
      <vt:lpstr>Passenger’s demand growth rate(Simulated)</vt:lpstr>
      <vt:lpstr>Driver Scheduling Time &amp; Cost</vt:lpstr>
      <vt:lpstr>Driver Scheduling (Time &amp; Cost)</vt:lpstr>
      <vt:lpstr>DEMO</vt:lpstr>
      <vt:lpstr>Limitations</vt:lpstr>
      <vt:lpstr>Implementation steps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2018-09-22T04:06:34Z</dcterms:created>
  <dcterms:modified xsi:type="dcterms:W3CDTF">2018-09-27T15:42:49Z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0x010100DEEA25CC0A0AC24199CDC46C25B8B0BC</vt:lpwstr>
  </property>
  <property fmtid="{D5CDD505-2E9C-101B-9397-08002B2CF9AE}" pid="3" name="MSIP_Label_f42aa342-8706-4288-bd11-ebb85995028c_Enabled">
    <vt:lpwstr>True</vt:lpwstr>
  </property>
  <property fmtid="{D5CDD505-2E9C-101B-9397-08002B2CF9AE}" pid="4" name="MSIP_Label_f42aa342-8706-4288-bd11-ebb85995028c_SiteId">
    <vt:lpwstr>72f988bf-86f1-41af-91ab-2d7cd011db47</vt:lpwstr>
  </property>
  <property fmtid="{D5CDD505-2E9C-101B-9397-08002B2CF9AE}" pid="5" name="MSIP_Label_f42aa342-8706-4288-bd11-ebb85995028c_Owner">
    <vt:lpwstr>v-abdarl@microsoft.com</vt:lpwstr>
  </property>
  <property fmtid="{D5CDD505-2E9C-101B-9397-08002B2CF9AE}" pid="6" name="MSIP_Label_f42aa342-8706-4288-bd11-ebb85995028c_SetDate">
    <vt:lpwstr>2018-06-05T01:06:04.7732720Z</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